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comments/modernComment_110_1309DF56.xml" ContentType="application/vnd.ms-powerpoint.comments+xml"/>
  <Override PartName="/ppt/changesInfos/changesInfo1.xml" ContentType="application/vnd.ms-powerpoint.changes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9"/>
  </p:notesMasterIdLst>
  <p:sldIdLst>
    <p:sldId id="261" r:id="rId5"/>
    <p:sldId id="262" r:id="rId6"/>
    <p:sldId id="264" r:id="rId7"/>
    <p:sldId id="265" r:id="rId8"/>
    <p:sldId id="266" r:id="rId9"/>
    <p:sldId id="268" r:id="rId10"/>
    <p:sldId id="269" r:id="rId11"/>
    <p:sldId id="270" r:id="rId12"/>
    <p:sldId id="271" r:id="rId13"/>
    <p:sldId id="273" r:id="rId14"/>
    <p:sldId id="272" r:id="rId15"/>
    <p:sldId id="274" r:id="rId16"/>
    <p:sldId id="275" r:id="rId17"/>
    <p:sldId id="263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F06D379A-41D0-651B-B17D-CB83E6897E4A}" name="Brown, Tayla S" initials="BTS" userId="Brown, Tayla S" providerId="Non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135" autoAdjust="0"/>
    <p:restoredTop sz="96327"/>
  </p:normalViewPr>
  <p:slideViewPr>
    <p:cSldViewPr snapToGrid="0">
      <p:cViewPr varScale="1">
        <p:scale>
          <a:sx n="109" d="100"/>
          <a:sy n="109" d="100"/>
        </p:scale>
        <p:origin x="105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rown, Joshua" userId="67733821-5e8e-4929-83ae-c08cafcf38b7" providerId="ADAL" clId="{8D288A18-5EFE-C243-BAB2-B1E60C319724}"/>
    <pc:docChg chg="undo custSel modSld">
      <pc:chgData name="Brown, Joshua" userId="67733821-5e8e-4929-83ae-c08cafcf38b7" providerId="ADAL" clId="{8D288A18-5EFE-C243-BAB2-B1E60C319724}" dt="2023-04-16T12:49:42.641" v="349" actId="20577"/>
      <pc:docMkLst>
        <pc:docMk/>
      </pc:docMkLst>
      <pc:sldChg chg="modSp mod">
        <pc:chgData name="Brown, Joshua" userId="67733821-5e8e-4929-83ae-c08cafcf38b7" providerId="ADAL" clId="{8D288A18-5EFE-C243-BAB2-B1E60C319724}" dt="2023-04-15T12:27:03.890" v="8" actId="1076"/>
        <pc:sldMkLst>
          <pc:docMk/>
          <pc:sldMk cId="1337192207" sldId="261"/>
        </pc:sldMkLst>
        <pc:spChg chg="mod">
          <ac:chgData name="Brown, Joshua" userId="67733821-5e8e-4929-83ae-c08cafcf38b7" providerId="ADAL" clId="{8D288A18-5EFE-C243-BAB2-B1E60C319724}" dt="2023-04-15T12:26:56.937" v="6" actId="20577"/>
          <ac:spMkLst>
            <pc:docMk/>
            <pc:sldMk cId="1337192207" sldId="261"/>
            <ac:spMk id="2" creationId="{ED476017-D224-40AE-B921-67525450151A}"/>
          </ac:spMkLst>
        </pc:spChg>
        <pc:picChg chg="mod">
          <ac:chgData name="Brown, Joshua" userId="67733821-5e8e-4929-83ae-c08cafcf38b7" providerId="ADAL" clId="{8D288A18-5EFE-C243-BAB2-B1E60C319724}" dt="2023-04-15T12:27:03.890" v="8" actId="1076"/>
          <ac:picMkLst>
            <pc:docMk/>
            <pc:sldMk cId="1337192207" sldId="261"/>
            <ac:picMk id="5" creationId="{525AE681-57C0-4C44-9E88-A16CDA016EB3}"/>
          </ac:picMkLst>
        </pc:picChg>
      </pc:sldChg>
      <pc:sldChg chg="modSp mod">
        <pc:chgData name="Brown, Joshua" userId="67733821-5e8e-4929-83ae-c08cafcf38b7" providerId="ADAL" clId="{8D288A18-5EFE-C243-BAB2-B1E60C319724}" dt="2023-04-15T12:27:56.586" v="42" actId="20577"/>
        <pc:sldMkLst>
          <pc:docMk/>
          <pc:sldMk cId="1094849372" sldId="262"/>
        </pc:sldMkLst>
        <pc:spChg chg="mod">
          <ac:chgData name="Brown, Joshua" userId="67733821-5e8e-4929-83ae-c08cafcf38b7" providerId="ADAL" clId="{8D288A18-5EFE-C243-BAB2-B1E60C319724}" dt="2023-04-15T12:27:56.586" v="42" actId="20577"/>
          <ac:spMkLst>
            <pc:docMk/>
            <pc:sldMk cId="1094849372" sldId="262"/>
            <ac:spMk id="3" creationId="{78399AB7-9E36-4EAD-B44A-9E0CEA24AACE}"/>
          </ac:spMkLst>
        </pc:spChg>
      </pc:sldChg>
      <pc:sldChg chg="modSp mod">
        <pc:chgData name="Brown, Joshua" userId="67733821-5e8e-4929-83ae-c08cafcf38b7" providerId="ADAL" clId="{8D288A18-5EFE-C243-BAB2-B1E60C319724}" dt="2023-04-15T12:31:26.478" v="112" actId="20577"/>
        <pc:sldMkLst>
          <pc:docMk/>
          <pc:sldMk cId="2453853478" sldId="264"/>
        </pc:sldMkLst>
        <pc:spChg chg="mod">
          <ac:chgData name="Brown, Joshua" userId="67733821-5e8e-4929-83ae-c08cafcf38b7" providerId="ADAL" clId="{8D288A18-5EFE-C243-BAB2-B1E60C319724}" dt="2023-04-15T12:29:26.294" v="56" actId="14100"/>
          <ac:spMkLst>
            <pc:docMk/>
            <pc:sldMk cId="2453853478" sldId="264"/>
            <ac:spMk id="2" creationId="{0A6BCF94-F108-4D92-8C4F-CD9273947A31}"/>
          </ac:spMkLst>
        </pc:spChg>
        <pc:spChg chg="mod">
          <ac:chgData name="Brown, Joshua" userId="67733821-5e8e-4929-83ae-c08cafcf38b7" providerId="ADAL" clId="{8D288A18-5EFE-C243-BAB2-B1E60C319724}" dt="2023-04-15T12:31:26.478" v="112" actId="20577"/>
          <ac:spMkLst>
            <pc:docMk/>
            <pc:sldMk cId="2453853478" sldId="264"/>
            <ac:spMk id="3" creationId="{78399AB7-9E36-4EAD-B44A-9E0CEA24AACE}"/>
          </ac:spMkLst>
        </pc:spChg>
      </pc:sldChg>
      <pc:sldChg chg="modSp mod">
        <pc:chgData name="Brown, Joshua" userId="67733821-5e8e-4929-83ae-c08cafcf38b7" providerId="ADAL" clId="{8D288A18-5EFE-C243-BAB2-B1E60C319724}" dt="2023-04-15T12:32:02.957" v="126" actId="20577"/>
        <pc:sldMkLst>
          <pc:docMk/>
          <pc:sldMk cId="1774441606" sldId="265"/>
        </pc:sldMkLst>
        <pc:spChg chg="mod">
          <ac:chgData name="Brown, Joshua" userId="67733821-5e8e-4929-83ae-c08cafcf38b7" providerId="ADAL" clId="{8D288A18-5EFE-C243-BAB2-B1E60C319724}" dt="2023-04-15T12:32:02.957" v="126" actId="20577"/>
          <ac:spMkLst>
            <pc:docMk/>
            <pc:sldMk cId="1774441606" sldId="265"/>
            <ac:spMk id="3" creationId="{78399AB7-9E36-4EAD-B44A-9E0CEA24AACE}"/>
          </ac:spMkLst>
        </pc:spChg>
      </pc:sldChg>
      <pc:sldChg chg="modSp mod">
        <pc:chgData name="Brown, Joshua" userId="67733821-5e8e-4929-83ae-c08cafcf38b7" providerId="ADAL" clId="{8D288A18-5EFE-C243-BAB2-B1E60C319724}" dt="2023-04-16T12:43:48.550" v="269" actId="20577"/>
        <pc:sldMkLst>
          <pc:docMk/>
          <pc:sldMk cId="2520863712" sldId="266"/>
        </pc:sldMkLst>
        <pc:spChg chg="mod">
          <ac:chgData name="Brown, Joshua" userId="67733821-5e8e-4929-83ae-c08cafcf38b7" providerId="ADAL" clId="{8D288A18-5EFE-C243-BAB2-B1E60C319724}" dt="2023-04-16T12:43:48.550" v="269" actId="20577"/>
          <ac:spMkLst>
            <pc:docMk/>
            <pc:sldMk cId="2520863712" sldId="266"/>
            <ac:spMk id="3" creationId="{78399AB7-9E36-4EAD-B44A-9E0CEA24AACE}"/>
          </ac:spMkLst>
        </pc:spChg>
      </pc:sldChg>
      <pc:sldChg chg="modSp mod">
        <pc:chgData name="Brown, Joshua" userId="67733821-5e8e-4929-83ae-c08cafcf38b7" providerId="ADAL" clId="{8D288A18-5EFE-C243-BAB2-B1E60C319724}" dt="2023-04-16T12:45:02.062" v="271" actId="20577"/>
        <pc:sldMkLst>
          <pc:docMk/>
          <pc:sldMk cId="44576988" sldId="270"/>
        </pc:sldMkLst>
        <pc:spChg chg="mod">
          <ac:chgData name="Brown, Joshua" userId="67733821-5e8e-4929-83ae-c08cafcf38b7" providerId="ADAL" clId="{8D288A18-5EFE-C243-BAB2-B1E60C319724}" dt="2023-04-16T12:45:02.062" v="271" actId="20577"/>
          <ac:spMkLst>
            <pc:docMk/>
            <pc:sldMk cId="44576988" sldId="270"/>
            <ac:spMk id="3" creationId="{78399AB7-9E36-4EAD-B44A-9E0CEA24AACE}"/>
          </ac:spMkLst>
        </pc:spChg>
      </pc:sldChg>
      <pc:sldChg chg="modSp mod">
        <pc:chgData name="Brown, Joshua" userId="67733821-5e8e-4929-83ae-c08cafcf38b7" providerId="ADAL" clId="{8D288A18-5EFE-C243-BAB2-B1E60C319724}" dt="2023-04-15T12:33:50.684" v="158" actId="20577"/>
        <pc:sldMkLst>
          <pc:docMk/>
          <pc:sldMk cId="2509449496" sldId="271"/>
        </pc:sldMkLst>
        <pc:spChg chg="mod">
          <ac:chgData name="Brown, Joshua" userId="67733821-5e8e-4929-83ae-c08cafcf38b7" providerId="ADAL" clId="{8D288A18-5EFE-C243-BAB2-B1E60C319724}" dt="2023-04-15T12:33:50.684" v="158" actId="20577"/>
          <ac:spMkLst>
            <pc:docMk/>
            <pc:sldMk cId="2509449496" sldId="271"/>
            <ac:spMk id="8" creationId="{CEA5CB01-B504-9246-D2D2-B180A4DBE4EE}"/>
          </ac:spMkLst>
        </pc:spChg>
      </pc:sldChg>
      <pc:sldChg chg="modSp mod modCm">
        <pc:chgData name="Brown, Joshua" userId="67733821-5e8e-4929-83ae-c08cafcf38b7" providerId="ADAL" clId="{8D288A18-5EFE-C243-BAB2-B1E60C319724}" dt="2023-04-16T12:47:19.694" v="301" actId="20577"/>
        <pc:sldMkLst>
          <pc:docMk/>
          <pc:sldMk cId="319414102" sldId="272"/>
        </pc:sldMkLst>
        <pc:spChg chg="mod">
          <ac:chgData name="Brown, Joshua" userId="67733821-5e8e-4929-83ae-c08cafcf38b7" providerId="ADAL" clId="{8D288A18-5EFE-C243-BAB2-B1E60C319724}" dt="2023-04-15T12:37:55.211" v="250" actId="255"/>
          <ac:spMkLst>
            <pc:docMk/>
            <pc:sldMk cId="319414102" sldId="272"/>
            <ac:spMk id="5" creationId="{8997E037-FBCE-81D3-EEBC-D1B54A22BDA9}"/>
          </ac:spMkLst>
        </pc:spChg>
        <pc:spChg chg="mod">
          <ac:chgData name="Brown, Joshua" userId="67733821-5e8e-4929-83ae-c08cafcf38b7" providerId="ADAL" clId="{8D288A18-5EFE-C243-BAB2-B1E60C319724}" dt="2023-04-16T12:46:31.923" v="298" actId="20577"/>
          <ac:spMkLst>
            <pc:docMk/>
            <pc:sldMk cId="319414102" sldId="272"/>
            <ac:spMk id="6" creationId="{1E8058F2-0E80-351E-F3A6-961C2CEAFA9A}"/>
          </ac:spMkLst>
        </pc:spChg>
        <pc:spChg chg="mod">
          <ac:chgData name="Brown, Joshua" userId="67733821-5e8e-4929-83ae-c08cafcf38b7" providerId="ADAL" clId="{8D288A18-5EFE-C243-BAB2-B1E60C319724}" dt="2023-04-16T12:47:19.694" v="301" actId="20577"/>
          <ac:spMkLst>
            <pc:docMk/>
            <pc:sldMk cId="319414102" sldId="272"/>
            <ac:spMk id="8" creationId="{13B466D5-1395-A680-E77C-16B402CC408C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Brown, Joshua" userId="67733821-5e8e-4929-83ae-c08cafcf38b7" providerId="ADAL" clId="{8D288A18-5EFE-C243-BAB2-B1E60C319724}" dt="2023-04-16T12:46:31.923" v="298" actId="20577"/>
              <pc2:cmMkLst xmlns:pc2="http://schemas.microsoft.com/office/powerpoint/2019/9/main/command">
                <pc:docMk/>
                <pc:sldMk cId="319414102" sldId="272"/>
                <pc2:cmMk id="{8B949E14-9EB6-4C3E-8702-1609CDE27F9B}"/>
              </pc2:cmMkLst>
            </pc226:cmChg>
          </p:ext>
        </pc:extLst>
      </pc:sldChg>
      <pc:sldChg chg="modSp mod">
        <pc:chgData name="Brown, Joshua" userId="67733821-5e8e-4929-83ae-c08cafcf38b7" providerId="ADAL" clId="{8D288A18-5EFE-C243-BAB2-B1E60C319724}" dt="2023-04-16T12:41:25.354" v="268" actId="1076"/>
        <pc:sldMkLst>
          <pc:docMk/>
          <pc:sldMk cId="1002670859" sldId="273"/>
        </pc:sldMkLst>
        <pc:spChg chg="mod">
          <ac:chgData name="Brown, Joshua" userId="67733821-5e8e-4929-83ae-c08cafcf38b7" providerId="ADAL" clId="{8D288A18-5EFE-C243-BAB2-B1E60C319724}" dt="2023-04-16T12:41:25.354" v="268" actId="1076"/>
          <ac:spMkLst>
            <pc:docMk/>
            <pc:sldMk cId="1002670859" sldId="273"/>
            <ac:spMk id="6" creationId="{70DE97E3-0637-DA60-47BC-00DE39D8D351}"/>
          </ac:spMkLst>
        </pc:spChg>
      </pc:sldChg>
      <pc:sldChg chg="modSp mod">
        <pc:chgData name="Brown, Joshua" userId="67733821-5e8e-4929-83ae-c08cafcf38b7" providerId="ADAL" clId="{8D288A18-5EFE-C243-BAB2-B1E60C319724}" dt="2023-04-16T12:49:42.641" v="349" actId="20577"/>
        <pc:sldMkLst>
          <pc:docMk/>
          <pc:sldMk cId="3324845432" sldId="275"/>
        </pc:sldMkLst>
        <pc:spChg chg="mod">
          <ac:chgData name="Brown, Joshua" userId="67733821-5e8e-4929-83ae-c08cafcf38b7" providerId="ADAL" clId="{8D288A18-5EFE-C243-BAB2-B1E60C319724}" dt="2023-04-16T12:49:42.641" v="349" actId="20577"/>
          <ac:spMkLst>
            <pc:docMk/>
            <pc:sldMk cId="3324845432" sldId="275"/>
            <ac:spMk id="8" creationId="{13B466D5-1395-A680-E77C-16B402CC408C}"/>
          </ac:spMkLst>
        </pc:spChg>
      </pc:sldChg>
    </pc:docChg>
  </pc:docChgLst>
</pc:chgInfo>
</file>

<file path=ppt/comments/modernComment_110_1309DF56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8B949E14-9EB6-4C3E-8702-1609CDE27F9B}" authorId="{F06D379A-41D0-651B-B17D-CB83E6897E4A}" created="2023-04-14T15:25:55.822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319414102" sldId="272"/>
      <ac:spMk id="6" creationId="{1E8058F2-0E80-351E-F3A6-961C2CEAFA9A}"/>
      <ac:txMk cp="104" len="115">
        <ac:context len="496" hash="1410419411"/>
      </ac:txMk>
    </ac:txMkLst>
    <p188:pos x="4821881" y="1726525"/>
    <p188:txBody>
      <a:bodyPr/>
      <a:lstStyle/>
      <a:p>
        <a:r>
          <a:rPr lang="en-US"/>
          <a:t>Maybe be more direct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A75990-A4A1-4DDE-AA8D-73E60A452DD0}" type="datetimeFigureOut">
              <a:rPr lang="en-US" smtClean="0"/>
              <a:t>4/16/23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75CD8D-B1D9-4658-A4F0-38CA8D83ED5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9802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808C238F-B856-42A4-BC32-194DCC130D5F}" type="datetime1">
              <a:rPr lang="en-US" smtClean="0"/>
              <a:t>4/16/23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72680-3826-48D8-A0B9-F293E3A564DD}" type="datetime1">
              <a:rPr lang="en-US" smtClean="0"/>
              <a:t>4/16/23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0F02A-B435-4587-AE10-6A02865845FD}" type="datetime1">
              <a:rPr lang="en-US" smtClean="0"/>
              <a:t>4/16/23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F27A1-9C29-4918-BA16-87149545F673}" type="datetime1">
              <a:rPr lang="en-US" smtClean="0"/>
              <a:t>4/16/23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EE601-4D27-49FF-B099-2799466F7EDA}" type="datetime1">
              <a:rPr lang="en-US" smtClean="0"/>
              <a:t>4/16/23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52469-603F-4B0F-8F23-6B2B143D5424}" type="datetime1">
              <a:rPr lang="en-US" smtClean="0"/>
              <a:t>4/16/23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781E0-05FC-475E-A14D-85EF9B55E67B}" type="datetime1">
              <a:rPr lang="en-US" smtClean="0"/>
              <a:t>4/16/23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D02C8-8352-4A2E-A3CD-139A8583C932}" type="datetime1">
              <a:rPr lang="en-US" smtClean="0"/>
              <a:t>4/16/23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80581-4B77-41E9-BE55-C3C9C3900A2A}" type="datetime1">
              <a:rPr lang="en-US" smtClean="0"/>
              <a:t>4/16/23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C1CB5-A088-4DB4-8A5C-B084F9B2B528}" type="datetime1">
              <a:rPr lang="en-US" smtClean="0"/>
              <a:t>4/16/23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1328-ADC8-435B-8F5C-D339CD9DD487}" type="datetime1">
              <a:rPr lang="en-US" smtClean="0"/>
              <a:t>4/16/23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56410-64C5-4311-8359-FDA6B61ABBAE}" type="datetime1">
              <a:rPr lang="en-US" smtClean="0"/>
              <a:t>4/16/23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8B01E-6E1B-4AFC-A690-27C447C9486E}" type="datetime1">
              <a:rPr lang="en-US" smtClean="0"/>
              <a:t>4/16/23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2F3D2-503A-4E49-99AD-125A054E178F}" type="datetime1">
              <a:rPr lang="en-US" smtClean="0"/>
              <a:t>4/16/23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66207-223C-48E4-AE22-548ABC801447}" type="datetime1">
              <a:rPr lang="en-US" smtClean="0"/>
              <a:t>4/16/23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41151-B38C-4230-91F0-8A3BB69A056C}" type="datetime1">
              <a:rPr lang="en-US" smtClean="0"/>
              <a:t>4/16/23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6EA29-EE45-46F5-8084-6929433FA14E}" type="datetime1">
              <a:rPr lang="en-US" smtClean="0"/>
              <a:t>4/16/23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67B94D-50C4-4558-AAA1-857DDB1A21EF}" type="datetime1">
              <a:rPr lang="en-US" smtClean="0"/>
              <a:t>4/16/23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110_1309DF56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cherlund.blogspot.com/2020/07/top-5-computer-science-colleges-in.html" TargetMode="External"/><Relationship Id="rId5" Type="http://schemas.openxmlformats.org/officeDocument/2006/relationships/image" Target="../media/image5.jpg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hobbydrops.com/tag/computer-science/" TargetMode="External"/><Relationship Id="rId4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blog.metodogrupo.com/scrum-gestion-proyectos/scrum/" TargetMode="External"/><Relationship Id="rId4" Type="http://schemas.openxmlformats.org/officeDocument/2006/relationships/image" Target="../media/image7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reativecommons.org/licenses/by/3.0/" TargetMode="External"/><Relationship Id="rId5" Type="http://schemas.openxmlformats.org/officeDocument/2006/relationships/hyperlink" Target="https://www.flickr.com/photos/stella12/5249416883/" TargetMode="External"/><Relationship Id="rId4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opensource.com/article/18/8/agile-helps-non-technical-teams" TargetMode="Externa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reativecommons.org/licenses/by-nc-nd/3.0/" TargetMode="External"/><Relationship Id="rId5" Type="http://schemas.openxmlformats.org/officeDocument/2006/relationships/hyperlink" Target="https://www.hrconnect.cl/toolkit/sprint-metodo-google-testar-ideas/" TargetMode="Externa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>
            <a:extLst>
              <a:ext uri="{FF2B5EF4-FFF2-40B4-BE49-F238E27FC236}">
                <a16:creationId xmlns:a16="http://schemas.microsoft.com/office/drawing/2014/main" id="{AD579530-1077-46B3-BD5C-81BB270A1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8" name="Rectangle 77">
              <a:extLst>
                <a:ext uri="{FF2B5EF4-FFF2-40B4-BE49-F238E27FC236}">
                  <a16:creationId xmlns:a16="http://schemas.microsoft.com/office/drawing/2014/main" id="{ACBB106A-B366-4349-B59F-E8FBDADD82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9" name="Picture 2">
              <a:extLst>
                <a:ext uri="{FF2B5EF4-FFF2-40B4-BE49-F238E27FC236}">
                  <a16:creationId xmlns:a16="http://schemas.microsoft.com/office/drawing/2014/main" id="{113FC03B-24E4-4A3F-9626-CC7F6356BC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0000"/>
          </a:blip>
          <a:srcRect t="6504" b="9202"/>
          <a:stretch/>
        </p:blipFill>
        <p:spPr>
          <a:xfrm>
            <a:off x="109726" y="7678"/>
            <a:ext cx="12188389" cy="6857990"/>
          </a:xfrm>
          <a:prstGeom prst="rect">
            <a:avLst/>
          </a:prstGeom>
        </p:spPr>
      </p:pic>
      <p:grpSp>
        <p:nvGrpSpPr>
          <p:cNvPr id="81" name="Group 80">
            <a:extLst>
              <a:ext uri="{FF2B5EF4-FFF2-40B4-BE49-F238E27FC236}">
                <a16:creationId xmlns:a16="http://schemas.microsoft.com/office/drawing/2014/main" id="{83F79A5F-63B5-4802-B39B-BF0F89DDDA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82" name="Round Diagonal Corner Rectangle 7">
              <a:extLst>
                <a:ext uri="{FF2B5EF4-FFF2-40B4-BE49-F238E27FC236}">
                  <a16:creationId xmlns:a16="http://schemas.microsoft.com/office/drawing/2014/main" id="{00D14BF7-A799-4EDA-8C19-CED0B8EC5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AF292344-73C8-4E53-85C0-8CDB23EB53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84" name="Freeform 32">
                <a:extLst>
                  <a:ext uri="{FF2B5EF4-FFF2-40B4-BE49-F238E27FC236}">
                    <a16:creationId xmlns:a16="http://schemas.microsoft.com/office/drawing/2014/main" id="{4781E776-A0A7-4FB6-958B-8389BBA569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5" name="Freeform 33">
                <a:extLst>
                  <a:ext uri="{FF2B5EF4-FFF2-40B4-BE49-F238E27FC236}">
                    <a16:creationId xmlns:a16="http://schemas.microsoft.com/office/drawing/2014/main" id="{0F004D56-F177-45BC-8965-B72DB88A08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6" name="Freeform 34">
                <a:extLst>
                  <a:ext uri="{FF2B5EF4-FFF2-40B4-BE49-F238E27FC236}">
                    <a16:creationId xmlns:a16="http://schemas.microsoft.com/office/drawing/2014/main" id="{5F2F1F83-817B-4678-B0AE-8FFDC49FC8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7" name="Freeform 37">
                <a:extLst>
                  <a:ext uri="{FF2B5EF4-FFF2-40B4-BE49-F238E27FC236}">
                    <a16:creationId xmlns:a16="http://schemas.microsoft.com/office/drawing/2014/main" id="{F908EB47-32F4-4E82-BF56-FD25BB0747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8" name="Freeform 35">
                <a:extLst>
                  <a:ext uri="{FF2B5EF4-FFF2-40B4-BE49-F238E27FC236}">
                    <a16:creationId xmlns:a16="http://schemas.microsoft.com/office/drawing/2014/main" id="{0966000D-B975-4E8A-9BF2-EACF216405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9" name="Freeform 36">
                <a:extLst>
                  <a:ext uri="{FF2B5EF4-FFF2-40B4-BE49-F238E27FC236}">
                    <a16:creationId xmlns:a16="http://schemas.microsoft.com/office/drawing/2014/main" id="{A9554499-6796-4AEE-B012-34A5B9A585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0" name="Freeform 38">
                <a:extLst>
                  <a:ext uri="{FF2B5EF4-FFF2-40B4-BE49-F238E27FC236}">
                    <a16:creationId xmlns:a16="http://schemas.microsoft.com/office/drawing/2014/main" id="{9DD40864-34BD-491F-B591-180E7B32C1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1" name="Freeform 39">
                <a:extLst>
                  <a:ext uri="{FF2B5EF4-FFF2-40B4-BE49-F238E27FC236}">
                    <a16:creationId xmlns:a16="http://schemas.microsoft.com/office/drawing/2014/main" id="{2623F54C-4373-4D30-90DB-3129BDDF54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2" name="Freeform 40">
                <a:extLst>
                  <a:ext uri="{FF2B5EF4-FFF2-40B4-BE49-F238E27FC236}">
                    <a16:creationId xmlns:a16="http://schemas.microsoft.com/office/drawing/2014/main" id="{1FF42884-D4B2-462F-9FA7-4FA8925322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3" name="Rectangle 41">
                <a:extLst>
                  <a:ext uri="{FF2B5EF4-FFF2-40B4-BE49-F238E27FC236}">
                    <a16:creationId xmlns:a16="http://schemas.microsoft.com/office/drawing/2014/main" id="{27F4D4BA-37F5-4D54-BDFF-733F621D5D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4" name="Freeform 32">
                <a:extLst>
                  <a:ext uri="{FF2B5EF4-FFF2-40B4-BE49-F238E27FC236}">
                    <a16:creationId xmlns:a16="http://schemas.microsoft.com/office/drawing/2014/main" id="{29E4A0E5-0441-4563-A947-12A5781105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5" name="Freeform 33">
                <a:extLst>
                  <a:ext uri="{FF2B5EF4-FFF2-40B4-BE49-F238E27FC236}">
                    <a16:creationId xmlns:a16="http://schemas.microsoft.com/office/drawing/2014/main" id="{4A8D89B4-AD1B-410A-870B-1042E075A0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6" name="Freeform 34">
                <a:extLst>
                  <a:ext uri="{FF2B5EF4-FFF2-40B4-BE49-F238E27FC236}">
                    <a16:creationId xmlns:a16="http://schemas.microsoft.com/office/drawing/2014/main" id="{DFC54570-9F45-44E6-AC94-4B3192D44B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7" name="Freeform 37">
                <a:extLst>
                  <a:ext uri="{FF2B5EF4-FFF2-40B4-BE49-F238E27FC236}">
                    <a16:creationId xmlns:a16="http://schemas.microsoft.com/office/drawing/2014/main" id="{A976F76C-4BBB-4CD4-9270-5E4E8802BF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8" name="Freeform 35">
                <a:extLst>
                  <a:ext uri="{FF2B5EF4-FFF2-40B4-BE49-F238E27FC236}">
                    <a16:creationId xmlns:a16="http://schemas.microsoft.com/office/drawing/2014/main" id="{06081E5F-35E2-4E9E-A0DA-9E2F769C4C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9" name="Freeform 36">
                <a:extLst>
                  <a:ext uri="{FF2B5EF4-FFF2-40B4-BE49-F238E27FC236}">
                    <a16:creationId xmlns:a16="http://schemas.microsoft.com/office/drawing/2014/main" id="{7B7B4F78-1391-433D-AAE5-0FA8B8EE18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0" name="Freeform 38">
                <a:extLst>
                  <a:ext uri="{FF2B5EF4-FFF2-40B4-BE49-F238E27FC236}">
                    <a16:creationId xmlns:a16="http://schemas.microsoft.com/office/drawing/2014/main" id="{EF63F42B-29ED-4285-99D1-5FA657DA92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1" name="Freeform 39">
                <a:extLst>
                  <a:ext uri="{FF2B5EF4-FFF2-40B4-BE49-F238E27FC236}">
                    <a16:creationId xmlns:a16="http://schemas.microsoft.com/office/drawing/2014/main" id="{EB7A6053-A7CF-4785-B396-6F70D6EBE9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2" name="Freeform 40">
                <a:extLst>
                  <a:ext uri="{FF2B5EF4-FFF2-40B4-BE49-F238E27FC236}">
                    <a16:creationId xmlns:a16="http://schemas.microsoft.com/office/drawing/2014/main" id="{E6337518-A10D-47A5-BD86-6D1F3FAF3C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3" name="Rectangle 41">
                <a:extLst>
                  <a:ext uri="{FF2B5EF4-FFF2-40B4-BE49-F238E27FC236}">
                    <a16:creationId xmlns:a16="http://schemas.microsoft.com/office/drawing/2014/main" id="{7591C37F-6498-4992-992D-D413A84752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Scrum-agile Teams &amp; Roles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602038"/>
            <a:ext cx="6857999" cy="953029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Joshua Brown</a:t>
            </a:r>
          </a:p>
        </p:txBody>
      </p:sp>
    </p:spTree>
    <p:extLst>
      <p:ext uri="{BB962C8B-B14F-4D97-AF65-F5344CB8AC3E}">
        <p14:creationId xmlns:p14="http://schemas.microsoft.com/office/powerpoint/2010/main" val="13371922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9ACD3AF8-B16E-4174-8C1A-41F683C4A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FF5EAD09-B81D-415F-8BCF-73C81AE05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41" name="Rectangle 5">
              <a:extLst>
                <a:ext uri="{FF2B5EF4-FFF2-40B4-BE49-F238E27FC236}">
                  <a16:creationId xmlns:a16="http://schemas.microsoft.com/office/drawing/2014/main" id="{CFB79010-8ED4-49EF-AFD2-F4D8C80B6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4649B869-006E-42B5-9DDC-21049B130E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443096BD-333F-48B6-8220-D1F9793E40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Rectangle 8">
              <a:extLst>
                <a:ext uri="{FF2B5EF4-FFF2-40B4-BE49-F238E27FC236}">
                  <a16:creationId xmlns:a16="http://schemas.microsoft.com/office/drawing/2014/main" id="{1A45BB9A-7E84-4B9B-923A-270A97F852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D7D7C768-2F76-4DE2-A807-1B9FFF816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1870B32E-EE42-470E-B543-CA55AEC8CA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EEF09120-11AA-4DB5-98A8-EC4923002C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39CC463D-589C-461C-A234-0460EB06B8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B6516153-269A-421E-A021-CB3F3C5E1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45E14300-6C4A-4F77-915F-F3B25B0237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993E312A-E6A6-4B52-ADE6-618ADC89BA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6">
              <a:extLst>
                <a:ext uri="{FF2B5EF4-FFF2-40B4-BE49-F238E27FC236}">
                  <a16:creationId xmlns:a16="http://schemas.microsoft.com/office/drawing/2014/main" id="{2F0F3026-2480-472B-8C52-36812C81E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34E1C992-559D-4827-9F30-31A3CA7A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D9F2FB98-F443-498F-AAD9-694582568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75DBF6EC-ED50-43E4-8A8B-64CE86A88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FD854F40-AC43-4F21-9C62-2CE35CFD2B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1">
              <a:extLst>
                <a:ext uri="{FF2B5EF4-FFF2-40B4-BE49-F238E27FC236}">
                  <a16:creationId xmlns:a16="http://schemas.microsoft.com/office/drawing/2014/main" id="{62CCB560-494A-4F74-9DE4-068806A89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6F9A05F2-B5D2-4D8A-9A78-14E45C13F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A6373189-19BB-4BEC-84A3-432253E05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71AB3122-947A-44DB-B190-A2601C6C9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74B4109D-3AFC-4D44-87B1-0CDED3E63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44AAD39F-F7C9-4D00-95E0-0465B4E85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C1DCAB8D-6EF6-4A84-8D0C-AA9226DEC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C407F97F-83CF-4703-B9E0-6335530E32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0D8D2363-5D84-4CFF-89AA-3C93C859DB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0435A35C-AC99-4E12-8CB0-9C640DAA94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F20392CF-2256-4527-836B-2E6F88596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2">
              <a:extLst>
                <a:ext uri="{FF2B5EF4-FFF2-40B4-BE49-F238E27FC236}">
                  <a16:creationId xmlns:a16="http://schemas.microsoft.com/office/drawing/2014/main" id="{C52C3AD3-122C-4010-9C55-B0247F8CC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Rectangle 33">
              <a:extLst>
                <a:ext uri="{FF2B5EF4-FFF2-40B4-BE49-F238E27FC236}">
                  <a16:creationId xmlns:a16="http://schemas.microsoft.com/office/drawing/2014/main" id="{EFCB53ED-09C0-4AD7-9BBC-366833D5FE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2" name="Freeform 34">
              <a:extLst>
                <a:ext uri="{FF2B5EF4-FFF2-40B4-BE49-F238E27FC236}">
                  <a16:creationId xmlns:a16="http://schemas.microsoft.com/office/drawing/2014/main" id="{6F309F52-BFCF-47D9-8089-BC049540DB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5">
              <a:extLst>
                <a:ext uri="{FF2B5EF4-FFF2-40B4-BE49-F238E27FC236}">
                  <a16:creationId xmlns:a16="http://schemas.microsoft.com/office/drawing/2014/main" id="{5F9AE85F-C7AA-4761-B468-2E100829BC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6">
              <a:extLst>
                <a:ext uri="{FF2B5EF4-FFF2-40B4-BE49-F238E27FC236}">
                  <a16:creationId xmlns:a16="http://schemas.microsoft.com/office/drawing/2014/main" id="{2C81C778-91E5-4AE9-AACB-8566E7A28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7">
              <a:extLst>
                <a:ext uri="{FF2B5EF4-FFF2-40B4-BE49-F238E27FC236}">
                  <a16:creationId xmlns:a16="http://schemas.microsoft.com/office/drawing/2014/main" id="{6C56E0B4-58A0-4B2B-BD56-54121BB8DB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8">
              <a:extLst>
                <a:ext uri="{FF2B5EF4-FFF2-40B4-BE49-F238E27FC236}">
                  <a16:creationId xmlns:a16="http://schemas.microsoft.com/office/drawing/2014/main" id="{88A29CFE-13A6-4509-946F-5C074F856E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9">
              <a:extLst>
                <a:ext uri="{FF2B5EF4-FFF2-40B4-BE49-F238E27FC236}">
                  <a16:creationId xmlns:a16="http://schemas.microsoft.com/office/drawing/2014/main" id="{00235A0A-018B-4499-AC16-AF83457BF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0">
              <a:extLst>
                <a:ext uri="{FF2B5EF4-FFF2-40B4-BE49-F238E27FC236}">
                  <a16:creationId xmlns:a16="http://schemas.microsoft.com/office/drawing/2014/main" id="{861DF9B7-50DC-4EBE-8B23-97FE92DBB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1">
              <a:extLst>
                <a:ext uri="{FF2B5EF4-FFF2-40B4-BE49-F238E27FC236}">
                  <a16:creationId xmlns:a16="http://schemas.microsoft.com/office/drawing/2014/main" id="{69673907-73D7-4729-A911-9BD078EC2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2">
              <a:extLst>
                <a:ext uri="{FF2B5EF4-FFF2-40B4-BE49-F238E27FC236}">
                  <a16:creationId xmlns:a16="http://schemas.microsoft.com/office/drawing/2014/main" id="{4DC844D3-8053-4EE7-A286-50157B6FD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3">
              <a:extLst>
                <a:ext uri="{FF2B5EF4-FFF2-40B4-BE49-F238E27FC236}">
                  <a16:creationId xmlns:a16="http://schemas.microsoft.com/office/drawing/2014/main" id="{D67575A0-A45A-4773-874C-16370E3670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4">
              <a:extLst>
                <a:ext uri="{FF2B5EF4-FFF2-40B4-BE49-F238E27FC236}">
                  <a16:creationId xmlns:a16="http://schemas.microsoft.com/office/drawing/2014/main" id="{4327252B-B62B-4DE0-A924-B7F6E40AD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Rectangle 45">
              <a:extLst>
                <a:ext uri="{FF2B5EF4-FFF2-40B4-BE49-F238E27FC236}">
                  <a16:creationId xmlns:a16="http://schemas.microsoft.com/office/drawing/2014/main" id="{778BC6A7-AC19-497B-A7C6-E447B2EBD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4" name="Freeform 46">
              <a:extLst>
                <a:ext uri="{FF2B5EF4-FFF2-40B4-BE49-F238E27FC236}">
                  <a16:creationId xmlns:a16="http://schemas.microsoft.com/office/drawing/2014/main" id="{4E79A87B-BF1F-437A-9FED-BE93025E5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7">
              <a:extLst>
                <a:ext uri="{FF2B5EF4-FFF2-40B4-BE49-F238E27FC236}">
                  <a16:creationId xmlns:a16="http://schemas.microsoft.com/office/drawing/2014/main" id="{DFAAF3CC-B4E0-45C8-AC2D-EF0D6D823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8">
              <a:extLst>
                <a:ext uri="{FF2B5EF4-FFF2-40B4-BE49-F238E27FC236}">
                  <a16:creationId xmlns:a16="http://schemas.microsoft.com/office/drawing/2014/main" id="{A5A12C87-1E4A-4664-B2F4-A1C8B656F9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9">
              <a:extLst>
                <a:ext uri="{FF2B5EF4-FFF2-40B4-BE49-F238E27FC236}">
                  <a16:creationId xmlns:a16="http://schemas.microsoft.com/office/drawing/2014/main" id="{B3AF8230-4630-4505-ADDB-16A9B6B37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0">
              <a:extLst>
                <a:ext uri="{FF2B5EF4-FFF2-40B4-BE49-F238E27FC236}">
                  <a16:creationId xmlns:a16="http://schemas.microsoft.com/office/drawing/2014/main" id="{33F93F6D-724D-42F3-AF1D-3081EAB5D1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1">
              <a:extLst>
                <a:ext uri="{FF2B5EF4-FFF2-40B4-BE49-F238E27FC236}">
                  <a16:creationId xmlns:a16="http://schemas.microsoft.com/office/drawing/2014/main" id="{F5DD7A8F-FB67-4E79-80DB-0FAF3A098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2">
              <a:extLst>
                <a:ext uri="{FF2B5EF4-FFF2-40B4-BE49-F238E27FC236}">
                  <a16:creationId xmlns:a16="http://schemas.microsoft.com/office/drawing/2014/main" id="{7B140A84-E89E-4A80-9DF8-7BCA45F90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3">
              <a:extLst>
                <a:ext uri="{FF2B5EF4-FFF2-40B4-BE49-F238E27FC236}">
                  <a16:creationId xmlns:a16="http://schemas.microsoft.com/office/drawing/2014/main" id="{279E1D6A-EFE2-44C6-A5BF-DFADF0DC9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4">
              <a:extLst>
                <a:ext uri="{FF2B5EF4-FFF2-40B4-BE49-F238E27FC236}">
                  <a16:creationId xmlns:a16="http://schemas.microsoft.com/office/drawing/2014/main" id="{C9FA2204-561F-4ABB-988C-03053820F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5">
              <a:extLst>
                <a:ext uri="{FF2B5EF4-FFF2-40B4-BE49-F238E27FC236}">
                  <a16:creationId xmlns:a16="http://schemas.microsoft.com/office/drawing/2014/main" id="{8BD7D04E-AC0A-424F-BC40-28842DAFFA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6">
              <a:extLst>
                <a:ext uri="{FF2B5EF4-FFF2-40B4-BE49-F238E27FC236}">
                  <a16:creationId xmlns:a16="http://schemas.microsoft.com/office/drawing/2014/main" id="{32B616A2-FE09-47DD-B58C-12EE58B7C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7">
              <a:extLst>
                <a:ext uri="{FF2B5EF4-FFF2-40B4-BE49-F238E27FC236}">
                  <a16:creationId xmlns:a16="http://schemas.microsoft.com/office/drawing/2014/main" id="{08C5EAF5-6064-484E-BA05-80D09D84EA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8">
              <a:extLst>
                <a:ext uri="{FF2B5EF4-FFF2-40B4-BE49-F238E27FC236}">
                  <a16:creationId xmlns:a16="http://schemas.microsoft.com/office/drawing/2014/main" id="{F11D90DF-D275-4725-884C-77E5E01D8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 useBgFill="1">
        <p:nvSpPr>
          <p:cNvPr id="68" name="Rectangle 67">
            <a:extLst>
              <a:ext uri="{FF2B5EF4-FFF2-40B4-BE49-F238E27FC236}">
                <a16:creationId xmlns:a16="http://schemas.microsoft.com/office/drawing/2014/main" id="{7A070EAD-1DCD-4F3D-BA84-799B891A0E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42" name="Group 69">
            <a:extLst>
              <a:ext uri="{FF2B5EF4-FFF2-40B4-BE49-F238E27FC236}">
                <a16:creationId xmlns:a16="http://schemas.microsoft.com/office/drawing/2014/main" id="{DE471E13-6104-4637-8A8F-B545529B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>
                  <a:alpha val="60000"/>
                </a:schemeClr>
              </a:gs>
              <a:gs pos="100000">
                <a:schemeClr val="bg2">
                  <a:lumMod val="60000"/>
                  <a:lumOff val="40000"/>
                  <a:alpha val="80000"/>
                </a:schemeClr>
              </a:gs>
            </a:gsLst>
            <a:lin ang="5400000" scaled="0"/>
            <a:tileRect/>
          </a:gradFill>
        </p:grpSpPr>
        <p:sp>
          <p:nvSpPr>
            <p:cNvPr id="71" name="Rectangle 5">
              <a:extLst>
                <a:ext uri="{FF2B5EF4-FFF2-40B4-BE49-F238E27FC236}">
                  <a16:creationId xmlns:a16="http://schemas.microsoft.com/office/drawing/2014/main" id="{802F412D-6781-427D-AB79-09FD610CCE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2" name="Freeform 6">
              <a:extLst>
                <a:ext uri="{FF2B5EF4-FFF2-40B4-BE49-F238E27FC236}">
                  <a16:creationId xmlns:a16="http://schemas.microsoft.com/office/drawing/2014/main" id="{8471B962-D824-43CE-B5DD-704B305B28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3" name="Freeform 7">
              <a:extLst>
                <a:ext uri="{FF2B5EF4-FFF2-40B4-BE49-F238E27FC236}">
                  <a16:creationId xmlns:a16="http://schemas.microsoft.com/office/drawing/2014/main" id="{ED60EBD3-FA75-460B-AFBD-3F234A0CAA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Rectangle 8">
              <a:extLst>
                <a:ext uri="{FF2B5EF4-FFF2-40B4-BE49-F238E27FC236}">
                  <a16:creationId xmlns:a16="http://schemas.microsoft.com/office/drawing/2014/main" id="{D0791244-FBF2-49D9-BDBC-E2E58C86B4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5" name="Freeform 9">
              <a:extLst>
                <a:ext uri="{FF2B5EF4-FFF2-40B4-BE49-F238E27FC236}">
                  <a16:creationId xmlns:a16="http://schemas.microsoft.com/office/drawing/2014/main" id="{FEE4C4B1-195C-40F5-A78F-2EB7ED6E6F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10">
              <a:extLst>
                <a:ext uri="{FF2B5EF4-FFF2-40B4-BE49-F238E27FC236}">
                  <a16:creationId xmlns:a16="http://schemas.microsoft.com/office/drawing/2014/main" id="{22766AF8-3850-41E4-80D0-321D9A13D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11">
              <a:extLst>
                <a:ext uri="{FF2B5EF4-FFF2-40B4-BE49-F238E27FC236}">
                  <a16:creationId xmlns:a16="http://schemas.microsoft.com/office/drawing/2014/main" id="{8834F8EE-AB04-42FE-AE7B-3E9C6ACA0E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12">
              <a:extLst>
                <a:ext uri="{FF2B5EF4-FFF2-40B4-BE49-F238E27FC236}">
                  <a16:creationId xmlns:a16="http://schemas.microsoft.com/office/drawing/2014/main" id="{C86BB534-4617-4275-908E-357CF2246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13">
              <a:extLst>
                <a:ext uri="{FF2B5EF4-FFF2-40B4-BE49-F238E27FC236}">
                  <a16:creationId xmlns:a16="http://schemas.microsoft.com/office/drawing/2014/main" id="{B6DEB58B-8D28-4BE9-9CA9-F4B3A083BC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14">
              <a:extLst>
                <a:ext uri="{FF2B5EF4-FFF2-40B4-BE49-F238E27FC236}">
                  <a16:creationId xmlns:a16="http://schemas.microsoft.com/office/drawing/2014/main" id="{25A772BC-4720-4EC2-AD61-A7B74E9151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5">
              <a:extLst>
                <a:ext uri="{FF2B5EF4-FFF2-40B4-BE49-F238E27FC236}">
                  <a16:creationId xmlns:a16="http://schemas.microsoft.com/office/drawing/2014/main" id="{60D6B27E-FAC5-4267-80A9-DE4D2E02B8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16">
              <a:extLst>
                <a:ext uri="{FF2B5EF4-FFF2-40B4-BE49-F238E27FC236}">
                  <a16:creationId xmlns:a16="http://schemas.microsoft.com/office/drawing/2014/main" id="{1F39FA83-D8C8-4CE3-9C62-10375FD041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17">
              <a:extLst>
                <a:ext uri="{FF2B5EF4-FFF2-40B4-BE49-F238E27FC236}">
                  <a16:creationId xmlns:a16="http://schemas.microsoft.com/office/drawing/2014/main" id="{E09B4CF3-A51F-4787-81FE-F5C79BA426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18">
              <a:extLst>
                <a:ext uri="{FF2B5EF4-FFF2-40B4-BE49-F238E27FC236}">
                  <a16:creationId xmlns:a16="http://schemas.microsoft.com/office/drawing/2014/main" id="{6695CB35-74E4-43C0-89F5-9FDA59B3AC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19">
              <a:extLst>
                <a:ext uri="{FF2B5EF4-FFF2-40B4-BE49-F238E27FC236}">
                  <a16:creationId xmlns:a16="http://schemas.microsoft.com/office/drawing/2014/main" id="{945450CE-FB13-4C46-825F-5BB1917033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20">
              <a:extLst>
                <a:ext uri="{FF2B5EF4-FFF2-40B4-BE49-F238E27FC236}">
                  <a16:creationId xmlns:a16="http://schemas.microsoft.com/office/drawing/2014/main" id="{E80AA0B2-7FE7-4B75-AC25-E0F6C0FE45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21">
              <a:extLst>
                <a:ext uri="{FF2B5EF4-FFF2-40B4-BE49-F238E27FC236}">
                  <a16:creationId xmlns:a16="http://schemas.microsoft.com/office/drawing/2014/main" id="{2E81F7C1-AD8F-41A0-91A8-E05F66CB0E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22">
              <a:extLst>
                <a:ext uri="{FF2B5EF4-FFF2-40B4-BE49-F238E27FC236}">
                  <a16:creationId xmlns:a16="http://schemas.microsoft.com/office/drawing/2014/main" id="{F4E8A538-9FFA-4C76-BCE2-D54F56A115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23">
              <a:extLst>
                <a:ext uri="{FF2B5EF4-FFF2-40B4-BE49-F238E27FC236}">
                  <a16:creationId xmlns:a16="http://schemas.microsoft.com/office/drawing/2014/main" id="{3C412824-3CBA-4E74-B2FD-936EA70486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24">
              <a:extLst>
                <a:ext uri="{FF2B5EF4-FFF2-40B4-BE49-F238E27FC236}">
                  <a16:creationId xmlns:a16="http://schemas.microsoft.com/office/drawing/2014/main" id="{E28DC1F0-74FF-4D97-BD4D-FD42DE4AC6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5">
              <a:extLst>
                <a:ext uri="{FF2B5EF4-FFF2-40B4-BE49-F238E27FC236}">
                  <a16:creationId xmlns:a16="http://schemas.microsoft.com/office/drawing/2014/main" id="{77CEC4FA-6FD3-4ABF-BF98-94E7947A55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26">
              <a:extLst>
                <a:ext uri="{FF2B5EF4-FFF2-40B4-BE49-F238E27FC236}">
                  <a16:creationId xmlns:a16="http://schemas.microsoft.com/office/drawing/2014/main" id="{D4E61DA7-BFA9-48AF-BD6F-EBB15C2359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27">
              <a:extLst>
                <a:ext uri="{FF2B5EF4-FFF2-40B4-BE49-F238E27FC236}">
                  <a16:creationId xmlns:a16="http://schemas.microsoft.com/office/drawing/2014/main" id="{57164D6A-1DD9-43AE-878F-A413DC26FB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28">
              <a:extLst>
                <a:ext uri="{FF2B5EF4-FFF2-40B4-BE49-F238E27FC236}">
                  <a16:creationId xmlns:a16="http://schemas.microsoft.com/office/drawing/2014/main" id="{4949EBA6-53D9-4F2D-91DB-EA7AE260F6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29">
              <a:extLst>
                <a:ext uri="{FF2B5EF4-FFF2-40B4-BE49-F238E27FC236}">
                  <a16:creationId xmlns:a16="http://schemas.microsoft.com/office/drawing/2014/main" id="{0AFEA5FA-F759-441C-A0BC-7EDC79A672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30">
              <a:extLst>
                <a:ext uri="{FF2B5EF4-FFF2-40B4-BE49-F238E27FC236}">
                  <a16:creationId xmlns:a16="http://schemas.microsoft.com/office/drawing/2014/main" id="{5B913AE0-5DC8-4244-8C26-ED97F834E3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31">
              <a:extLst>
                <a:ext uri="{FF2B5EF4-FFF2-40B4-BE49-F238E27FC236}">
                  <a16:creationId xmlns:a16="http://schemas.microsoft.com/office/drawing/2014/main" id="{A87DB58A-25D2-46F1-85E3-06F964D016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32">
              <a:extLst>
                <a:ext uri="{FF2B5EF4-FFF2-40B4-BE49-F238E27FC236}">
                  <a16:creationId xmlns:a16="http://schemas.microsoft.com/office/drawing/2014/main" id="{E7AE8209-F3E7-4ACA-98D0-90B282A147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Rectangle 33">
              <a:extLst>
                <a:ext uri="{FF2B5EF4-FFF2-40B4-BE49-F238E27FC236}">
                  <a16:creationId xmlns:a16="http://schemas.microsoft.com/office/drawing/2014/main" id="{1CED7927-A7C7-444A-A8F3-6348852AEF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0" name="Freeform 34">
              <a:extLst>
                <a:ext uri="{FF2B5EF4-FFF2-40B4-BE49-F238E27FC236}">
                  <a16:creationId xmlns:a16="http://schemas.microsoft.com/office/drawing/2014/main" id="{08BEDF90-F9A6-4DE4-94B6-43E416039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35">
              <a:extLst>
                <a:ext uri="{FF2B5EF4-FFF2-40B4-BE49-F238E27FC236}">
                  <a16:creationId xmlns:a16="http://schemas.microsoft.com/office/drawing/2014/main" id="{36540D5F-1C77-438A-BF12-56455C4720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36">
              <a:extLst>
                <a:ext uri="{FF2B5EF4-FFF2-40B4-BE49-F238E27FC236}">
                  <a16:creationId xmlns:a16="http://schemas.microsoft.com/office/drawing/2014/main" id="{52FC779A-BC55-40AC-8FFD-E014F8C05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37">
              <a:extLst>
                <a:ext uri="{FF2B5EF4-FFF2-40B4-BE49-F238E27FC236}">
                  <a16:creationId xmlns:a16="http://schemas.microsoft.com/office/drawing/2014/main" id="{63E42DE5-DC0E-4043-8A35-20C53074A2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38">
              <a:extLst>
                <a:ext uri="{FF2B5EF4-FFF2-40B4-BE49-F238E27FC236}">
                  <a16:creationId xmlns:a16="http://schemas.microsoft.com/office/drawing/2014/main" id="{41581FA6-993A-4899-ADF1-0A83A6234E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39">
              <a:extLst>
                <a:ext uri="{FF2B5EF4-FFF2-40B4-BE49-F238E27FC236}">
                  <a16:creationId xmlns:a16="http://schemas.microsoft.com/office/drawing/2014/main" id="{33C4FDB9-01D2-4CB0-BFED-216CAC7EB8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40">
              <a:extLst>
                <a:ext uri="{FF2B5EF4-FFF2-40B4-BE49-F238E27FC236}">
                  <a16:creationId xmlns:a16="http://schemas.microsoft.com/office/drawing/2014/main" id="{34E715AB-2B68-41C4-A61F-02C413F242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41">
              <a:extLst>
                <a:ext uri="{FF2B5EF4-FFF2-40B4-BE49-F238E27FC236}">
                  <a16:creationId xmlns:a16="http://schemas.microsoft.com/office/drawing/2014/main" id="{D3861C35-D060-408D-9871-4DA2D0547B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42">
              <a:extLst>
                <a:ext uri="{FF2B5EF4-FFF2-40B4-BE49-F238E27FC236}">
                  <a16:creationId xmlns:a16="http://schemas.microsoft.com/office/drawing/2014/main" id="{B4F4F38F-33FE-48A0-986D-FB771F18BE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43">
              <a:extLst>
                <a:ext uri="{FF2B5EF4-FFF2-40B4-BE49-F238E27FC236}">
                  <a16:creationId xmlns:a16="http://schemas.microsoft.com/office/drawing/2014/main" id="{50FCFC8E-2DC3-4F27-9E02-196830E78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44">
              <a:extLst>
                <a:ext uri="{FF2B5EF4-FFF2-40B4-BE49-F238E27FC236}">
                  <a16:creationId xmlns:a16="http://schemas.microsoft.com/office/drawing/2014/main" id="{3A6EE414-1500-4144-B453-BA950E5107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Rectangle 45">
              <a:extLst>
                <a:ext uri="{FF2B5EF4-FFF2-40B4-BE49-F238E27FC236}">
                  <a16:creationId xmlns:a16="http://schemas.microsoft.com/office/drawing/2014/main" id="{0C1A9D8A-5515-4C84-AE17-A6D5124383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2" name="Freeform 46">
              <a:extLst>
                <a:ext uri="{FF2B5EF4-FFF2-40B4-BE49-F238E27FC236}">
                  <a16:creationId xmlns:a16="http://schemas.microsoft.com/office/drawing/2014/main" id="{E8E7C8C7-FE85-4C8F-960C-3748511E08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47">
              <a:extLst>
                <a:ext uri="{FF2B5EF4-FFF2-40B4-BE49-F238E27FC236}">
                  <a16:creationId xmlns:a16="http://schemas.microsoft.com/office/drawing/2014/main" id="{33DF2ED7-F601-4A9F-AA50-822ED85D56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48">
              <a:extLst>
                <a:ext uri="{FF2B5EF4-FFF2-40B4-BE49-F238E27FC236}">
                  <a16:creationId xmlns:a16="http://schemas.microsoft.com/office/drawing/2014/main" id="{FEDB3A05-6FDD-4E87-B800-8F99752444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49">
              <a:extLst>
                <a:ext uri="{FF2B5EF4-FFF2-40B4-BE49-F238E27FC236}">
                  <a16:creationId xmlns:a16="http://schemas.microsoft.com/office/drawing/2014/main" id="{AD6225C0-E391-49D5-9A7B-57C5ED60E1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50">
              <a:extLst>
                <a:ext uri="{FF2B5EF4-FFF2-40B4-BE49-F238E27FC236}">
                  <a16:creationId xmlns:a16="http://schemas.microsoft.com/office/drawing/2014/main" id="{B814B458-45E5-451C-9CBD-027E3776A4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51">
              <a:extLst>
                <a:ext uri="{FF2B5EF4-FFF2-40B4-BE49-F238E27FC236}">
                  <a16:creationId xmlns:a16="http://schemas.microsoft.com/office/drawing/2014/main" id="{59167140-9A0D-4FE7-8E37-2CD6130116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52">
              <a:extLst>
                <a:ext uri="{FF2B5EF4-FFF2-40B4-BE49-F238E27FC236}">
                  <a16:creationId xmlns:a16="http://schemas.microsoft.com/office/drawing/2014/main" id="{2D38B213-991B-495D-8886-04CAD44C79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53">
              <a:extLst>
                <a:ext uri="{FF2B5EF4-FFF2-40B4-BE49-F238E27FC236}">
                  <a16:creationId xmlns:a16="http://schemas.microsoft.com/office/drawing/2014/main" id="{67C1C3DA-3972-4D98-9D9E-390461B28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54">
              <a:extLst>
                <a:ext uri="{FF2B5EF4-FFF2-40B4-BE49-F238E27FC236}">
                  <a16:creationId xmlns:a16="http://schemas.microsoft.com/office/drawing/2014/main" id="{972F8941-61DB-48E1-B9C1-E732470563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55">
              <a:extLst>
                <a:ext uri="{FF2B5EF4-FFF2-40B4-BE49-F238E27FC236}">
                  <a16:creationId xmlns:a16="http://schemas.microsoft.com/office/drawing/2014/main" id="{857B495F-5C9B-435F-8D39-45CC57471F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56">
              <a:extLst>
                <a:ext uri="{FF2B5EF4-FFF2-40B4-BE49-F238E27FC236}">
                  <a16:creationId xmlns:a16="http://schemas.microsoft.com/office/drawing/2014/main" id="{B607428B-B7C9-4017-84F8-19C9B2134A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57">
              <a:extLst>
                <a:ext uri="{FF2B5EF4-FFF2-40B4-BE49-F238E27FC236}">
                  <a16:creationId xmlns:a16="http://schemas.microsoft.com/office/drawing/2014/main" id="{A20C5139-2108-4F5E-B892-64F1D8605E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58">
              <a:extLst>
                <a:ext uri="{FF2B5EF4-FFF2-40B4-BE49-F238E27FC236}">
                  <a16:creationId xmlns:a16="http://schemas.microsoft.com/office/drawing/2014/main" id="{C2A51623-F2F3-4584-93F5-598E56A5F4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6" name="Title 3">
            <a:extLst>
              <a:ext uri="{FF2B5EF4-FFF2-40B4-BE49-F238E27FC236}">
                <a16:creationId xmlns:a16="http://schemas.microsoft.com/office/drawing/2014/main" id="{70DE97E3-0637-DA60-47BC-00DE39D8D3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1480" y="1734270"/>
            <a:ext cx="7559675" cy="3027362"/>
          </a:xfrm>
        </p:spPr>
        <p:txBody>
          <a:bodyPr>
            <a:noAutofit/>
          </a:bodyPr>
          <a:lstStyle/>
          <a:p>
            <a:pPr algn="ctr"/>
            <a:r>
              <a:rPr lang="en-US" sz="6000" b="1" dirty="0">
                <a:effectLst/>
                <a:ea typeface="Times New Roman" panose="02020603050405020304" pitchFamily="18" charset="0"/>
              </a:rPr>
              <a:t>SNHU</a:t>
            </a:r>
            <a:r>
              <a:rPr lang="en-US" sz="6000" b="1" spc="-25" dirty="0">
                <a:effectLst/>
                <a:ea typeface="Times New Roman" panose="02020603050405020304" pitchFamily="18" charset="0"/>
              </a:rPr>
              <a:t> </a:t>
            </a:r>
            <a:r>
              <a:rPr lang="en-US" sz="6000" b="1" dirty="0">
                <a:effectLst/>
                <a:ea typeface="Times New Roman" panose="02020603050405020304" pitchFamily="18" charset="0"/>
              </a:rPr>
              <a:t>Travel</a:t>
            </a:r>
            <a:r>
              <a:rPr lang="en-US" sz="6000" b="1" spc="-4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6000" b="1" dirty="0">
                <a:effectLst/>
                <a:ea typeface="Times New Roman" panose="02020603050405020304" pitchFamily="18" charset="0"/>
              </a:rPr>
              <a:t>Waterfall</a:t>
            </a:r>
            <a:r>
              <a:rPr lang="en-US" sz="6000" b="1" spc="-35" dirty="0">
                <a:effectLst/>
                <a:ea typeface="Times New Roman" panose="02020603050405020304" pitchFamily="18" charset="0"/>
              </a:rPr>
              <a:t> VS. Agile </a:t>
            </a:r>
            <a:r>
              <a:rPr lang="en-US" sz="6000" b="1" spc="-10" dirty="0">
                <a:effectLst/>
                <a:ea typeface="Times New Roman" panose="02020603050405020304" pitchFamily="18" charset="0"/>
              </a:rPr>
              <a:t>Approach</a:t>
            </a:r>
            <a:endParaRPr lang="en-US" sz="6000" b="1" dirty="0"/>
          </a:p>
        </p:txBody>
      </p:sp>
    </p:spTree>
    <p:extLst>
      <p:ext uri="{BB962C8B-B14F-4D97-AF65-F5344CB8AC3E}">
        <p14:creationId xmlns:p14="http://schemas.microsoft.com/office/powerpoint/2010/main" val="10026708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997E037-FBCE-81D3-EEBC-D1B54A22BD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6179" y="176618"/>
            <a:ext cx="4649783" cy="823912"/>
          </a:xfrm>
        </p:spPr>
        <p:txBody>
          <a:bodyPr anchor="ctr">
            <a:normAutofit/>
          </a:bodyPr>
          <a:lstStyle/>
          <a:p>
            <a:pPr algn="ctr"/>
            <a:r>
              <a:rPr lang="en-US" sz="3200" b="1" dirty="0"/>
              <a:t>Waterfall approach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E8058F2-0E80-351E-F3A6-961C2CEAFA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70961" y="1000530"/>
            <a:ext cx="5641680" cy="4638270"/>
          </a:xfrm>
        </p:spPr>
        <p:txBody>
          <a:bodyPr>
            <a:noAutofit/>
          </a:bodyPr>
          <a:lstStyle/>
          <a:p>
            <a:pPr marR="147320">
              <a:lnSpc>
                <a:spcPct val="150000"/>
              </a:lnSpc>
              <a:spcBef>
                <a:spcPts val="0"/>
              </a:spcBef>
              <a:tabLst>
                <a:tab pos="520700" algn="l"/>
                <a:tab pos="521335" algn="l"/>
              </a:tabLst>
            </a:pPr>
            <a:r>
              <a:rPr lang="en-US" sz="1800" dirty="0">
                <a:ea typeface="Symbol" panose="05050102010706020507" pitchFamily="18" charset="2"/>
                <a:cs typeface="Symbol" panose="05050102010706020507" pitchFamily="18" charset="2"/>
              </a:rPr>
              <a:t>A lot of planning, documentation, and price budget calculations are involved before the project</a:t>
            </a:r>
            <a:r>
              <a:rPr lang="en-US" sz="1800" spc="-25" dirty="0">
                <a:effectLst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1800" dirty="0">
                <a:effectLst/>
                <a:ea typeface="Symbol" panose="05050102010706020507" pitchFamily="18" charset="2"/>
                <a:cs typeface="Symbol" panose="05050102010706020507" pitchFamily="18" charset="2"/>
              </a:rPr>
              <a:t>begins.</a:t>
            </a:r>
          </a:p>
          <a:p>
            <a:pPr marL="342900" marR="289560" lvl="0" indent="-342900">
              <a:lnSpc>
                <a:spcPct val="150000"/>
              </a:lnSpc>
              <a:spcBef>
                <a:spcPts val="10"/>
              </a:spcBef>
              <a:spcAft>
                <a:spcPts val="0"/>
              </a:spcAft>
              <a:buFont typeface="Symbol" panose="05050102010706020507" pitchFamily="18" charset="2"/>
              <a:buChar char=""/>
              <a:tabLst>
                <a:tab pos="520700" algn="l"/>
                <a:tab pos="521335" algn="l"/>
              </a:tabLst>
            </a:pPr>
            <a:r>
              <a:rPr lang="en-US" sz="1800" dirty="0">
                <a:effectLst/>
                <a:ea typeface="Symbol" panose="05050102010706020507" pitchFamily="18" charset="2"/>
                <a:cs typeface="Symbol" panose="05050102010706020507" pitchFamily="18" charset="2"/>
              </a:rPr>
              <a:t>Throughout the project stages,</a:t>
            </a:r>
            <a:r>
              <a:rPr lang="en-US" sz="1800" spc="-20" dirty="0">
                <a:effectLst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1800" dirty="0">
                <a:effectLst/>
                <a:ea typeface="Symbol" panose="05050102010706020507" pitchFamily="18" charset="2"/>
                <a:cs typeface="Symbol" panose="05050102010706020507" pitchFamily="18" charset="2"/>
              </a:rPr>
              <a:t>a</a:t>
            </a:r>
            <a:r>
              <a:rPr lang="en-US" sz="1800" spc="-30" dirty="0">
                <a:effectLst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1800" dirty="0">
                <a:effectLst/>
                <a:ea typeface="Symbol" panose="05050102010706020507" pitchFamily="18" charset="2"/>
                <a:cs typeface="Symbol" panose="05050102010706020507" pitchFamily="18" charset="2"/>
              </a:rPr>
              <a:t>one-way</a:t>
            </a:r>
            <a:r>
              <a:rPr lang="en-US" sz="1800" spc="-20" dirty="0">
                <a:effectLst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1800" dirty="0">
                <a:effectLst/>
                <a:ea typeface="Symbol" panose="05050102010706020507" pitchFamily="18" charset="2"/>
                <a:cs typeface="Symbol" panose="05050102010706020507" pitchFamily="18" charset="2"/>
              </a:rPr>
              <a:t>motion</a:t>
            </a:r>
            <a:r>
              <a:rPr lang="en-US" sz="1800" spc="-20" dirty="0">
                <a:effectLst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1800" dirty="0">
                <a:effectLst/>
                <a:ea typeface="Symbol" panose="05050102010706020507" pitchFamily="18" charset="2"/>
                <a:cs typeface="Symbol" panose="05050102010706020507" pitchFamily="18" charset="2"/>
              </a:rPr>
              <a:t>of</a:t>
            </a:r>
            <a:r>
              <a:rPr lang="en-US" sz="1800" spc="-20" dirty="0">
                <a:effectLst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1800" dirty="0">
                <a:effectLst/>
                <a:ea typeface="Symbol" panose="05050102010706020507" pitchFamily="18" charset="2"/>
                <a:cs typeface="Symbol" panose="05050102010706020507" pitchFamily="18" charset="2"/>
              </a:rPr>
              <a:t>development</a:t>
            </a:r>
            <a:r>
              <a:rPr lang="en-US" sz="1800" spc="-30" dirty="0">
                <a:effectLst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1800" dirty="0">
                <a:effectLst/>
                <a:ea typeface="Symbol" panose="05050102010706020507" pitchFamily="18" charset="2"/>
                <a:cs typeface="Symbol" panose="05050102010706020507" pitchFamily="18" charset="2"/>
              </a:rPr>
              <a:t>would not account for any major mistakes or changes.</a:t>
            </a:r>
          </a:p>
          <a:p>
            <a:pPr marL="342900" marR="292735" lvl="0" indent="-342900">
              <a:lnSpc>
                <a:spcPct val="150000"/>
              </a:lnSpc>
              <a:spcBef>
                <a:spcPts val="10"/>
              </a:spcBef>
              <a:spcAft>
                <a:spcPts val="0"/>
              </a:spcAft>
              <a:buFont typeface="Symbol" panose="05050102010706020507" pitchFamily="18" charset="2"/>
              <a:buChar char=""/>
              <a:tabLst>
                <a:tab pos="520700" algn="l"/>
                <a:tab pos="521335" algn="l"/>
              </a:tabLst>
            </a:pPr>
            <a:r>
              <a:rPr lang="en-US" sz="1800" dirty="0">
                <a:effectLst/>
                <a:ea typeface="Symbol" panose="05050102010706020507" pitchFamily="18" charset="2"/>
                <a:cs typeface="Symbol" panose="05050102010706020507" pitchFamily="18" charset="2"/>
              </a:rPr>
              <a:t>Changes</a:t>
            </a:r>
            <a:r>
              <a:rPr lang="en-US" sz="1800" spc="-15" dirty="0">
                <a:effectLst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1800" dirty="0">
                <a:effectLst/>
                <a:ea typeface="Symbol" panose="05050102010706020507" pitchFamily="18" charset="2"/>
                <a:cs typeface="Symbol" panose="05050102010706020507" pitchFamily="18" charset="2"/>
              </a:rPr>
              <a:t>in</a:t>
            </a:r>
            <a:r>
              <a:rPr lang="en-US" sz="1800" spc="-20" dirty="0">
                <a:effectLst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1800" dirty="0">
                <a:effectLst/>
                <a:ea typeface="Symbol" panose="05050102010706020507" pitchFamily="18" charset="2"/>
                <a:cs typeface="Symbol" panose="05050102010706020507" pitchFamily="18" charset="2"/>
              </a:rPr>
              <a:t>the</a:t>
            </a:r>
            <a:r>
              <a:rPr lang="en-US" sz="1800" spc="-30" dirty="0">
                <a:effectLst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1800" dirty="0">
                <a:effectLst/>
                <a:ea typeface="Symbol" panose="05050102010706020507" pitchFamily="18" charset="2"/>
                <a:cs typeface="Symbol" panose="05050102010706020507" pitchFamily="18" charset="2"/>
              </a:rPr>
              <a:t>product</a:t>
            </a:r>
            <a:r>
              <a:rPr lang="en-US" sz="1800" spc="-30" dirty="0">
                <a:effectLst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1800" dirty="0">
                <a:effectLst/>
                <a:ea typeface="Symbol" panose="05050102010706020507" pitchFamily="18" charset="2"/>
                <a:cs typeface="Symbol" panose="05050102010706020507" pitchFamily="18" charset="2"/>
              </a:rPr>
              <a:t>specifications</a:t>
            </a:r>
            <a:r>
              <a:rPr lang="en-US" sz="1800" spc="-15" dirty="0">
                <a:effectLst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1800" dirty="0">
                <a:effectLst/>
                <a:ea typeface="Symbol" panose="05050102010706020507" pitchFamily="18" charset="2"/>
                <a:cs typeface="Symbol" panose="05050102010706020507" pitchFamily="18" charset="2"/>
              </a:rPr>
              <a:t>would</a:t>
            </a:r>
            <a:r>
              <a:rPr lang="en-US" sz="1800" spc="-20" dirty="0">
                <a:effectLst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1800" dirty="0">
                <a:effectLst/>
                <a:ea typeface="Symbol" panose="05050102010706020507" pitchFamily="18" charset="2"/>
                <a:cs typeface="Symbol" panose="05050102010706020507" pitchFamily="18" charset="2"/>
              </a:rPr>
              <a:t>result</a:t>
            </a:r>
            <a:r>
              <a:rPr lang="en-US" sz="1800" spc="-5" dirty="0">
                <a:effectLst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1800" dirty="0">
                <a:effectLst/>
                <a:ea typeface="Symbol" panose="05050102010706020507" pitchFamily="18" charset="2"/>
                <a:cs typeface="Symbol" panose="05050102010706020507" pitchFamily="18" charset="2"/>
              </a:rPr>
              <a:t>in a</a:t>
            </a:r>
            <a:r>
              <a:rPr lang="en-US" sz="1800" spc="-30" dirty="0">
                <a:effectLst/>
                <a:ea typeface="Symbol" panose="05050102010706020507" pitchFamily="18" charset="2"/>
                <a:cs typeface="Symbol" panose="05050102010706020507" pitchFamily="18" charset="2"/>
              </a:rPr>
              <a:t> costly </a:t>
            </a:r>
            <a:r>
              <a:rPr lang="en-US" sz="1800" dirty="0">
                <a:effectLst/>
                <a:ea typeface="Symbol" panose="05050102010706020507" pitchFamily="18" charset="2"/>
                <a:cs typeface="Symbol" panose="05050102010706020507" pitchFamily="18" charset="2"/>
              </a:rPr>
              <a:t>halt</a:t>
            </a:r>
            <a:r>
              <a:rPr lang="en-US" sz="1800" spc="-30" dirty="0">
                <a:effectLst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1800" dirty="0">
                <a:effectLst/>
                <a:ea typeface="Symbol" panose="05050102010706020507" pitchFamily="18" charset="2"/>
                <a:cs typeface="Symbol" panose="05050102010706020507" pitchFamily="18" charset="2"/>
              </a:rPr>
              <a:t>of</a:t>
            </a:r>
            <a:r>
              <a:rPr lang="en-US" sz="1800" spc="-20" dirty="0">
                <a:effectLst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1800" dirty="0">
                <a:effectLst/>
                <a:ea typeface="Symbol" panose="05050102010706020507" pitchFamily="18" charset="2"/>
                <a:cs typeface="Symbol" panose="05050102010706020507" pitchFamily="18" charset="2"/>
              </a:rPr>
              <a:t>production and a restart of the projection.</a:t>
            </a:r>
          </a:p>
          <a:p>
            <a:pPr marL="342900" marR="292735" lvl="0" indent="-342900">
              <a:lnSpc>
                <a:spcPct val="150000"/>
              </a:lnSpc>
              <a:spcBef>
                <a:spcPts val="10"/>
              </a:spcBef>
              <a:spcAft>
                <a:spcPts val="0"/>
              </a:spcAft>
              <a:buFont typeface="Symbol" panose="05050102010706020507" pitchFamily="18" charset="2"/>
              <a:buChar char=""/>
              <a:tabLst>
                <a:tab pos="520700" algn="l"/>
                <a:tab pos="521335" algn="l"/>
              </a:tabLst>
            </a:pPr>
            <a:r>
              <a:rPr lang="en-US" sz="1800" dirty="0">
                <a:effectLst/>
                <a:ea typeface="Symbol" panose="05050102010706020507" pitchFamily="18" charset="2"/>
                <a:cs typeface="Symbol" panose="05050102010706020507" pitchFamily="18" charset="2"/>
              </a:rPr>
              <a:t>If</a:t>
            </a:r>
            <a:r>
              <a:rPr lang="en-US" sz="1800" spc="-15" dirty="0">
                <a:effectLst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1800" dirty="0">
                <a:effectLst/>
                <a:ea typeface="Symbol" panose="05050102010706020507" pitchFamily="18" charset="2"/>
                <a:cs typeface="Symbol" panose="05050102010706020507" pitchFamily="18" charset="2"/>
              </a:rPr>
              <a:t>changes</a:t>
            </a:r>
            <a:r>
              <a:rPr lang="en-US" sz="1800" spc="-10" dirty="0">
                <a:effectLst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1800" dirty="0">
                <a:effectLst/>
                <a:ea typeface="Symbol" panose="05050102010706020507" pitchFamily="18" charset="2"/>
                <a:cs typeface="Symbol" panose="05050102010706020507" pitchFamily="18" charset="2"/>
              </a:rPr>
              <a:t>were</a:t>
            </a:r>
            <a:r>
              <a:rPr lang="en-US" sz="1800" spc="-25" dirty="0">
                <a:effectLst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1800" dirty="0">
                <a:effectLst/>
                <a:ea typeface="Symbol" panose="05050102010706020507" pitchFamily="18" charset="2"/>
                <a:cs typeface="Symbol" panose="05050102010706020507" pitchFamily="18" charset="2"/>
              </a:rPr>
              <a:t>not</a:t>
            </a:r>
            <a:r>
              <a:rPr lang="en-US" sz="1800" spc="-25" dirty="0">
                <a:effectLst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1800" dirty="0">
                <a:effectLst/>
                <a:ea typeface="Symbol" panose="05050102010706020507" pitchFamily="18" charset="2"/>
                <a:cs typeface="Symbol" panose="05050102010706020507" pitchFamily="18" charset="2"/>
              </a:rPr>
              <a:t>allowed,</a:t>
            </a:r>
            <a:r>
              <a:rPr lang="en-US" sz="1800" spc="-15" dirty="0">
                <a:effectLst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1800" dirty="0">
                <a:effectLst/>
                <a:ea typeface="Symbol" panose="05050102010706020507" pitchFamily="18" charset="2"/>
                <a:cs typeface="Symbol" panose="05050102010706020507" pitchFamily="18" charset="2"/>
              </a:rPr>
              <a:t>it</a:t>
            </a:r>
            <a:r>
              <a:rPr lang="en-US" sz="1800" spc="-25" dirty="0">
                <a:effectLst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1800" dirty="0">
                <a:effectLst/>
                <a:ea typeface="Symbol" panose="05050102010706020507" pitchFamily="18" charset="2"/>
                <a:cs typeface="Symbol" panose="05050102010706020507" pitchFamily="18" charset="2"/>
              </a:rPr>
              <a:t>is</a:t>
            </a:r>
            <a:r>
              <a:rPr lang="en-US" sz="1800" spc="-10" dirty="0">
                <a:effectLst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1800" dirty="0">
                <a:effectLst/>
                <a:ea typeface="Symbol" panose="05050102010706020507" pitchFamily="18" charset="2"/>
                <a:cs typeface="Symbol" panose="05050102010706020507" pitchFamily="18" charset="2"/>
              </a:rPr>
              <a:t>possible</a:t>
            </a:r>
            <a:r>
              <a:rPr lang="en-US" sz="1800" spc="-25" dirty="0">
                <a:effectLst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1800" dirty="0">
                <a:effectLst/>
                <a:ea typeface="Symbol" panose="05050102010706020507" pitchFamily="18" charset="2"/>
                <a:cs typeface="Symbol" panose="05050102010706020507" pitchFamily="18" charset="2"/>
              </a:rPr>
              <a:t>that</a:t>
            </a:r>
            <a:r>
              <a:rPr lang="en-US" sz="1800" spc="-25" dirty="0">
                <a:effectLst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1800" dirty="0">
                <a:effectLst/>
                <a:ea typeface="Symbol" panose="05050102010706020507" pitchFamily="18" charset="2"/>
                <a:cs typeface="Symbol" panose="05050102010706020507" pitchFamily="18" charset="2"/>
              </a:rPr>
              <a:t>the client</a:t>
            </a:r>
            <a:r>
              <a:rPr lang="en-US" sz="1800" spc="-25" dirty="0">
                <a:effectLst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1800" dirty="0">
                <a:effectLst/>
                <a:ea typeface="Symbol" panose="05050102010706020507" pitchFamily="18" charset="2"/>
                <a:cs typeface="Symbol" panose="05050102010706020507" pitchFamily="18" charset="2"/>
              </a:rPr>
              <a:t>would</a:t>
            </a:r>
            <a:r>
              <a:rPr lang="en-US" sz="1800" spc="-15" dirty="0">
                <a:effectLst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1800" dirty="0">
                <a:effectLst/>
                <a:ea typeface="Symbol" panose="05050102010706020507" pitchFamily="18" charset="2"/>
                <a:cs typeface="Symbol" panose="05050102010706020507" pitchFamily="18" charset="2"/>
              </a:rPr>
              <a:t>be left</a:t>
            </a:r>
            <a:r>
              <a:rPr lang="en-US" sz="1800" spc="-25" dirty="0">
                <a:effectLst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1800" dirty="0">
                <a:effectLst/>
                <a:ea typeface="Symbol" panose="05050102010706020507" pitchFamily="18" charset="2"/>
                <a:cs typeface="Symbol" panose="05050102010706020507" pitchFamily="18" charset="2"/>
              </a:rPr>
              <a:t>with</a:t>
            </a:r>
            <a:r>
              <a:rPr lang="en-US" sz="1800" spc="-15" dirty="0">
                <a:effectLst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1800" dirty="0">
                <a:effectLst/>
                <a:ea typeface="Symbol" panose="05050102010706020507" pitchFamily="18" charset="2"/>
                <a:cs typeface="Symbol" panose="05050102010706020507" pitchFamily="18" charset="2"/>
              </a:rPr>
              <a:t>an undesirable product that </a:t>
            </a:r>
            <a:r>
              <a:rPr lang="en-US" sz="1800" dirty="0">
                <a:ea typeface="Symbol" panose="05050102010706020507" pitchFamily="18" charset="2"/>
                <a:cs typeface="Symbol" panose="05050102010706020507" pitchFamily="18" charset="2"/>
              </a:rPr>
              <a:t>may be</a:t>
            </a:r>
            <a:r>
              <a:rPr lang="en-US" sz="1800" dirty="0">
                <a:effectLst/>
                <a:ea typeface="Symbol" panose="05050102010706020507" pitchFamily="18" charset="2"/>
                <a:cs typeface="Symbol" panose="05050102010706020507" pitchFamily="18" charset="2"/>
              </a:rPr>
              <a:t> obsolete by the time the product is finished.</a:t>
            </a:r>
          </a:p>
          <a:p>
            <a:pPr>
              <a:lnSpc>
                <a:spcPct val="150000"/>
              </a:lnSpc>
            </a:pPr>
            <a:endParaRPr lang="en-US" sz="200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F71A4D0-03AC-AA38-0DDD-2FA472C7EF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96040" y="176618"/>
            <a:ext cx="4646602" cy="823912"/>
          </a:xfrm>
        </p:spPr>
        <p:txBody>
          <a:bodyPr anchor="ctr"/>
          <a:lstStyle/>
          <a:p>
            <a:pPr algn="ctr"/>
            <a:r>
              <a:rPr lang="en-US" sz="3200" b="1" dirty="0"/>
              <a:t>Agile Approach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3B466D5-1395-A680-E77C-16B402CC40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71180" y="1000530"/>
            <a:ext cx="5825707" cy="2717801"/>
          </a:xfrm>
        </p:spPr>
        <p:txBody>
          <a:bodyPr>
            <a:noAutofit/>
          </a:bodyPr>
          <a:lstStyle/>
          <a:p>
            <a:pPr marL="342900" marR="130175" lvl="0" indent="-342900">
              <a:lnSpc>
                <a:spcPct val="150000"/>
              </a:lnSpc>
              <a:spcBef>
                <a:spcPts val="305"/>
              </a:spcBef>
              <a:spcAft>
                <a:spcPts val="0"/>
              </a:spcAft>
              <a:buFont typeface="Symbol" panose="05050102010706020507" pitchFamily="18" charset="2"/>
              <a:buChar char=""/>
              <a:tabLst>
                <a:tab pos="520700" algn="l"/>
                <a:tab pos="521335" algn="l"/>
              </a:tabLst>
            </a:pPr>
            <a:r>
              <a:rPr lang="en-US" sz="1800" dirty="0"/>
              <a:t>Requires less planning and less defined scope at the start of the project; however, over time the scope would become more defined.</a:t>
            </a:r>
          </a:p>
          <a:p>
            <a:pPr marL="342900" marR="130175" lvl="0" indent="-342900">
              <a:lnSpc>
                <a:spcPct val="150000"/>
              </a:lnSpc>
              <a:spcBef>
                <a:spcPts val="305"/>
              </a:spcBef>
              <a:spcAft>
                <a:spcPts val="0"/>
              </a:spcAft>
              <a:buFont typeface="Symbol" panose="05050102010706020507" pitchFamily="18" charset="2"/>
              <a:buChar char=""/>
              <a:tabLst>
                <a:tab pos="520700" algn="l"/>
                <a:tab pos="521335" algn="l"/>
              </a:tabLst>
            </a:pPr>
            <a:r>
              <a:rPr lang="en-US" sz="1800" dirty="0"/>
              <a:t>As tasks are organized into stories, and stories are divided and focused on in the Sprints, the Scrum team only works on elements defined for that Sprint.</a:t>
            </a:r>
          </a:p>
          <a:p>
            <a:pPr marL="342900" marR="12573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  <a:tabLst>
                <a:tab pos="520700" algn="l"/>
                <a:tab pos="521335" algn="l"/>
              </a:tabLst>
            </a:pPr>
            <a:r>
              <a:rPr lang="en-US" sz="1800" dirty="0"/>
              <a:t>Because the Sprints aren’t defined too far in advance, there is room for change, and change is expected.</a:t>
            </a:r>
          </a:p>
          <a:p>
            <a:pPr marL="342900" marR="12573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  <a:tabLst>
                <a:tab pos="520700" algn="l"/>
                <a:tab pos="521335" algn="l"/>
              </a:tabLst>
            </a:pPr>
            <a:r>
              <a:rPr lang="en-US" sz="1800" dirty="0"/>
              <a:t>Change can be adequately evaluated to determine if it can be handled in the current Sprint or if it needs to be added to the backlog of a future Sprint.</a:t>
            </a:r>
          </a:p>
          <a:p>
            <a:pPr>
              <a:lnSpc>
                <a:spcPct val="150000"/>
              </a:lnSpc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19414102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9ACD3AF8-B16E-4174-8C1A-41F683C4A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FF5EAD09-B81D-415F-8BCF-73C81AE05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41" name="Rectangle 5">
              <a:extLst>
                <a:ext uri="{FF2B5EF4-FFF2-40B4-BE49-F238E27FC236}">
                  <a16:creationId xmlns:a16="http://schemas.microsoft.com/office/drawing/2014/main" id="{CFB79010-8ED4-49EF-AFD2-F4D8C80B6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4649B869-006E-42B5-9DDC-21049B130E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443096BD-333F-48B6-8220-D1F9793E40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Rectangle 8">
              <a:extLst>
                <a:ext uri="{FF2B5EF4-FFF2-40B4-BE49-F238E27FC236}">
                  <a16:creationId xmlns:a16="http://schemas.microsoft.com/office/drawing/2014/main" id="{1A45BB9A-7E84-4B9B-923A-270A97F852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D7D7C768-2F76-4DE2-A807-1B9FFF816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1870B32E-EE42-470E-B543-CA55AEC8CA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EEF09120-11AA-4DB5-98A8-EC4923002C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39CC463D-589C-461C-A234-0460EB06B8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B6516153-269A-421E-A021-CB3F3C5E1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45E14300-6C4A-4F77-915F-F3B25B0237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993E312A-E6A6-4B52-ADE6-618ADC89BA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6">
              <a:extLst>
                <a:ext uri="{FF2B5EF4-FFF2-40B4-BE49-F238E27FC236}">
                  <a16:creationId xmlns:a16="http://schemas.microsoft.com/office/drawing/2014/main" id="{2F0F3026-2480-472B-8C52-36812C81E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34E1C992-559D-4827-9F30-31A3CA7A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D9F2FB98-F443-498F-AAD9-694582568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75DBF6EC-ED50-43E4-8A8B-64CE86A88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FD854F40-AC43-4F21-9C62-2CE35CFD2B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1">
              <a:extLst>
                <a:ext uri="{FF2B5EF4-FFF2-40B4-BE49-F238E27FC236}">
                  <a16:creationId xmlns:a16="http://schemas.microsoft.com/office/drawing/2014/main" id="{62CCB560-494A-4F74-9DE4-068806A89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6F9A05F2-B5D2-4D8A-9A78-14E45C13F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A6373189-19BB-4BEC-84A3-432253E05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71AB3122-947A-44DB-B190-A2601C6C9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74B4109D-3AFC-4D44-87B1-0CDED3E63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44AAD39F-F7C9-4D00-95E0-0465B4E85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C1DCAB8D-6EF6-4A84-8D0C-AA9226DEC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C407F97F-83CF-4703-B9E0-6335530E32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0D8D2363-5D84-4CFF-89AA-3C93C859DB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0435A35C-AC99-4E12-8CB0-9C640DAA94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F20392CF-2256-4527-836B-2E6F88596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2">
              <a:extLst>
                <a:ext uri="{FF2B5EF4-FFF2-40B4-BE49-F238E27FC236}">
                  <a16:creationId xmlns:a16="http://schemas.microsoft.com/office/drawing/2014/main" id="{C52C3AD3-122C-4010-9C55-B0247F8CC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Rectangle 33">
              <a:extLst>
                <a:ext uri="{FF2B5EF4-FFF2-40B4-BE49-F238E27FC236}">
                  <a16:creationId xmlns:a16="http://schemas.microsoft.com/office/drawing/2014/main" id="{EFCB53ED-09C0-4AD7-9BBC-366833D5FE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2" name="Freeform 34">
              <a:extLst>
                <a:ext uri="{FF2B5EF4-FFF2-40B4-BE49-F238E27FC236}">
                  <a16:creationId xmlns:a16="http://schemas.microsoft.com/office/drawing/2014/main" id="{6F309F52-BFCF-47D9-8089-BC049540DB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5">
              <a:extLst>
                <a:ext uri="{FF2B5EF4-FFF2-40B4-BE49-F238E27FC236}">
                  <a16:creationId xmlns:a16="http://schemas.microsoft.com/office/drawing/2014/main" id="{5F9AE85F-C7AA-4761-B468-2E100829BC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6">
              <a:extLst>
                <a:ext uri="{FF2B5EF4-FFF2-40B4-BE49-F238E27FC236}">
                  <a16:creationId xmlns:a16="http://schemas.microsoft.com/office/drawing/2014/main" id="{2C81C778-91E5-4AE9-AACB-8566E7A28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7">
              <a:extLst>
                <a:ext uri="{FF2B5EF4-FFF2-40B4-BE49-F238E27FC236}">
                  <a16:creationId xmlns:a16="http://schemas.microsoft.com/office/drawing/2014/main" id="{6C56E0B4-58A0-4B2B-BD56-54121BB8DB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8">
              <a:extLst>
                <a:ext uri="{FF2B5EF4-FFF2-40B4-BE49-F238E27FC236}">
                  <a16:creationId xmlns:a16="http://schemas.microsoft.com/office/drawing/2014/main" id="{88A29CFE-13A6-4509-946F-5C074F856E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9">
              <a:extLst>
                <a:ext uri="{FF2B5EF4-FFF2-40B4-BE49-F238E27FC236}">
                  <a16:creationId xmlns:a16="http://schemas.microsoft.com/office/drawing/2014/main" id="{00235A0A-018B-4499-AC16-AF83457BF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0">
              <a:extLst>
                <a:ext uri="{FF2B5EF4-FFF2-40B4-BE49-F238E27FC236}">
                  <a16:creationId xmlns:a16="http://schemas.microsoft.com/office/drawing/2014/main" id="{861DF9B7-50DC-4EBE-8B23-97FE92DBB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1">
              <a:extLst>
                <a:ext uri="{FF2B5EF4-FFF2-40B4-BE49-F238E27FC236}">
                  <a16:creationId xmlns:a16="http://schemas.microsoft.com/office/drawing/2014/main" id="{69673907-73D7-4729-A911-9BD078EC2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2">
              <a:extLst>
                <a:ext uri="{FF2B5EF4-FFF2-40B4-BE49-F238E27FC236}">
                  <a16:creationId xmlns:a16="http://schemas.microsoft.com/office/drawing/2014/main" id="{4DC844D3-8053-4EE7-A286-50157B6FD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3">
              <a:extLst>
                <a:ext uri="{FF2B5EF4-FFF2-40B4-BE49-F238E27FC236}">
                  <a16:creationId xmlns:a16="http://schemas.microsoft.com/office/drawing/2014/main" id="{D67575A0-A45A-4773-874C-16370E3670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4">
              <a:extLst>
                <a:ext uri="{FF2B5EF4-FFF2-40B4-BE49-F238E27FC236}">
                  <a16:creationId xmlns:a16="http://schemas.microsoft.com/office/drawing/2014/main" id="{4327252B-B62B-4DE0-A924-B7F6E40AD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Rectangle 45">
              <a:extLst>
                <a:ext uri="{FF2B5EF4-FFF2-40B4-BE49-F238E27FC236}">
                  <a16:creationId xmlns:a16="http://schemas.microsoft.com/office/drawing/2014/main" id="{778BC6A7-AC19-497B-A7C6-E447B2EBD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4" name="Freeform 46">
              <a:extLst>
                <a:ext uri="{FF2B5EF4-FFF2-40B4-BE49-F238E27FC236}">
                  <a16:creationId xmlns:a16="http://schemas.microsoft.com/office/drawing/2014/main" id="{4E79A87B-BF1F-437A-9FED-BE93025E5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7">
              <a:extLst>
                <a:ext uri="{FF2B5EF4-FFF2-40B4-BE49-F238E27FC236}">
                  <a16:creationId xmlns:a16="http://schemas.microsoft.com/office/drawing/2014/main" id="{DFAAF3CC-B4E0-45C8-AC2D-EF0D6D823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8">
              <a:extLst>
                <a:ext uri="{FF2B5EF4-FFF2-40B4-BE49-F238E27FC236}">
                  <a16:creationId xmlns:a16="http://schemas.microsoft.com/office/drawing/2014/main" id="{A5A12C87-1E4A-4664-B2F4-A1C8B656F9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9">
              <a:extLst>
                <a:ext uri="{FF2B5EF4-FFF2-40B4-BE49-F238E27FC236}">
                  <a16:creationId xmlns:a16="http://schemas.microsoft.com/office/drawing/2014/main" id="{B3AF8230-4630-4505-ADDB-16A9B6B37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0">
              <a:extLst>
                <a:ext uri="{FF2B5EF4-FFF2-40B4-BE49-F238E27FC236}">
                  <a16:creationId xmlns:a16="http://schemas.microsoft.com/office/drawing/2014/main" id="{33F93F6D-724D-42F3-AF1D-3081EAB5D1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1">
              <a:extLst>
                <a:ext uri="{FF2B5EF4-FFF2-40B4-BE49-F238E27FC236}">
                  <a16:creationId xmlns:a16="http://schemas.microsoft.com/office/drawing/2014/main" id="{F5DD7A8F-FB67-4E79-80DB-0FAF3A098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2">
              <a:extLst>
                <a:ext uri="{FF2B5EF4-FFF2-40B4-BE49-F238E27FC236}">
                  <a16:creationId xmlns:a16="http://schemas.microsoft.com/office/drawing/2014/main" id="{7B140A84-E89E-4A80-9DF8-7BCA45F90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3">
              <a:extLst>
                <a:ext uri="{FF2B5EF4-FFF2-40B4-BE49-F238E27FC236}">
                  <a16:creationId xmlns:a16="http://schemas.microsoft.com/office/drawing/2014/main" id="{279E1D6A-EFE2-44C6-A5BF-DFADF0DC9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4">
              <a:extLst>
                <a:ext uri="{FF2B5EF4-FFF2-40B4-BE49-F238E27FC236}">
                  <a16:creationId xmlns:a16="http://schemas.microsoft.com/office/drawing/2014/main" id="{C9FA2204-561F-4ABB-988C-03053820F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5">
              <a:extLst>
                <a:ext uri="{FF2B5EF4-FFF2-40B4-BE49-F238E27FC236}">
                  <a16:creationId xmlns:a16="http://schemas.microsoft.com/office/drawing/2014/main" id="{8BD7D04E-AC0A-424F-BC40-28842DAFFA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6">
              <a:extLst>
                <a:ext uri="{FF2B5EF4-FFF2-40B4-BE49-F238E27FC236}">
                  <a16:creationId xmlns:a16="http://schemas.microsoft.com/office/drawing/2014/main" id="{32B616A2-FE09-47DD-B58C-12EE58B7C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7">
              <a:extLst>
                <a:ext uri="{FF2B5EF4-FFF2-40B4-BE49-F238E27FC236}">
                  <a16:creationId xmlns:a16="http://schemas.microsoft.com/office/drawing/2014/main" id="{08C5EAF5-6064-484E-BA05-80D09D84EA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8">
              <a:extLst>
                <a:ext uri="{FF2B5EF4-FFF2-40B4-BE49-F238E27FC236}">
                  <a16:creationId xmlns:a16="http://schemas.microsoft.com/office/drawing/2014/main" id="{F11D90DF-D275-4725-884C-77E5E01D8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 useBgFill="1">
        <p:nvSpPr>
          <p:cNvPr id="68" name="Rectangle 67">
            <a:extLst>
              <a:ext uri="{FF2B5EF4-FFF2-40B4-BE49-F238E27FC236}">
                <a16:creationId xmlns:a16="http://schemas.microsoft.com/office/drawing/2014/main" id="{7A070EAD-1DCD-4F3D-BA84-799B891A0E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42" name="Group 69">
            <a:extLst>
              <a:ext uri="{FF2B5EF4-FFF2-40B4-BE49-F238E27FC236}">
                <a16:creationId xmlns:a16="http://schemas.microsoft.com/office/drawing/2014/main" id="{DE471E13-6104-4637-8A8F-B545529B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>
                  <a:alpha val="60000"/>
                </a:schemeClr>
              </a:gs>
              <a:gs pos="100000">
                <a:schemeClr val="bg2">
                  <a:lumMod val="60000"/>
                  <a:lumOff val="40000"/>
                  <a:alpha val="80000"/>
                </a:schemeClr>
              </a:gs>
            </a:gsLst>
            <a:lin ang="5400000" scaled="0"/>
            <a:tileRect/>
          </a:gradFill>
        </p:grpSpPr>
        <p:sp>
          <p:nvSpPr>
            <p:cNvPr id="71" name="Rectangle 5">
              <a:extLst>
                <a:ext uri="{FF2B5EF4-FFF2-40B4-BE49-F238E27FC236}">
                  <a16:creationId xmlns:a16="http://schemas.microsoft.com/office/drawing/2014/main" id="{802F412D-6781-427D-AB79-09FD610CCE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2" name="Freeform 6">
              <a:extLst>
                <a:ext uri="{FF2B5EF4-FFF2-40B4-BE49-F238E27FC236}">
                  <a16:creationId xmlns:a16="http://schemas.microsoft.com/office/drawing/2014/main" id="{8471B962-D824-43CE-B5DD-704B305B28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3" name="Freeform 7">
              <a:extLst>
                <a:ext uri="{FF2B5EF4-FFF2-40B4-BE49-F238E27FC236}">
                  <a16:creationId xmlns:a16="http://schemas.microsoft.com/office/drawing/2014/main" id="{ED60EBD3-FA75-460B-AFBD-3F234A0CAA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Rectangle 8">
              <a:extLst>
                <a:ext uri="{FF2B5EF4-FFF2-40B4-BE49-F238E27FC236}">
                  <a16:creationId xmlns:a16="http://schemas.microsoft.com/office/drawing/2014/main" id="{D0791244-FBF2-49D9-BDBC-E2E58C86B4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5" name="Freeform 9">
              <a:extLst>
                <a:ext uri="{FF2B5EF4-FFF2-40B4-BE49-F238E27FC236}">
                  <a16:creationId xmlns:a16="http://schemas.microsoft.com/office/drawing/2014/main" id="{FEE4C4B1-195C-40F5-A78F-2EB7ED6E6F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10">
              <a:extLst>
                <a:ext uri="{FF2B5EF4-FFF2-40B4-BE49-F238E27FC236}">
                  <a16:creationId xmlns:a16="http://schemas.microsoft.com/office/drawing/2014/main" id="{22766AF8-3850-41E4-80D0-321D9A13D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11">
              <a:extLst>
                <a:ext uri="{FF2B5EF4-FFF2-40B4-BE49-F238E27FC236}">
                  <a16:creationId xmlns:a16="http://schemas.microsoft.com/office/drawing/2014/main" id="{8834F8EE-AB04-42FE-AE7B-3E9C6ACA0E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12">
              <a:extLst>
                <a:ext uri="{FF2B5EF4-FFF2-40B4-BE49-F238E27FC236}">
                  <a16:creationId xmlns:a16="http://schemas.microsoft.com/office/drawing/2014/main" id="{C86BB534-4617-4275-908E-357CF2246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13">
              <a:extLst>
                <a:ext uri="{FF2B5EF4-FFF2-40B4-BE49-F238E27FC236}">
                  <a16:creationId xmlns:a16="http://schemas.microsoft.com/office/drawing/2014/main" id="{B6DEB58B-8D28-4BE9-9CA9-F4B3A083BC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14">
              <a:extLst>
                <a:ext uri="{FF2B5EF4-FFF2-40B4-BE49-F238E27FC236}">
                  <a16:creationId xmlns:a16="http://schemas.microsoft.com/office/drawing/2014/main" id="{25A772BC-4720-4EC2-AD61-A7B74E9151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5">
              <a:extLst>
                <a:ext uri="{FF2B5EF4-FFF2-40B4-BE49-F238E27FC236}">
                  <a16:creationId xmlns:a16="http://schemas.microsoft.com/office/drawing/2014/main" id="{60D6B27E-FAC5-4267-80A9-DE4D2E02B8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16">
              <a:extLst>
                <a:ext uri="{FF2B5EF4-FFF2-40B4-BE49-F238E27FC236}">
                  <a16:creationId xmlns:a16="http://schemas.microsoft.com/office/drawing/2014/main" id="{1F39FA83-D8C8-4CE3-9C62-10375FD041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17">
              <a:extLst>
                <a:ext uri="{FF2B5EF4-FFF2-40B4-BE49-F238E27FC236}">
                  <a16:creationId xmlns:a16="http://schemas.microsoft.com/office/drawing/2014/main" id="{E09B4CF3-A51F-4787-81FE-F5C79BA426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18">
              <a:extLst>
                <a:ext uri="{FF2B5EF4-FFF2-40B4-BE49-F238E27FC236}">
                  <a16:creationId xmlns:a16="http://schemas.microsoft.com/office/drawing/2014/main" id="{6695CB35-74E4-43C0-89F5-9FDA59B3AC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19">
              <a:extLst>
                <a:ext uri="{FF2B5EF4-FFF2-40B4-BE49-F238E27FC236}">
                  <a16:creationId xmlns:a16="http://schemas.microsoft.com/office/drawing/2014/main" id="{945450CE-FB13-4C46-825F-5BB1917033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20">
              <a:extLst>
                <a:ext uri="{FF2B5EF4-FFF2-40B4-BE49-F238E27FC236}">
                  <a16:creationId xmlns:a16="http://schemas.microsoft.com/office/drawing/2014/main" id="{E80AA0B2-7FE7-4B75-AC25-E0F6C0FE45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21">
              <a:extLst>
                <a:ext uri="{FF2B5EF4-FFF2-40B4-BE49-F238E27FC236}">
                  <a16:creationId xmlns:a16="http://schemas.microsoft.com/office/drawing/2014/main" id="{2E81F7C1-AD8F-41A0-91A8-E05F66CB0E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22">
              <a:extLst>
                <a:ext uri="{FF2B5EF4-FFF2-40B4-BE49-F238E27FC236}">
                  <a16:creationId xmlns:a16="http://schemas.microsoft.com/office/drawing/2014/main" id="{F4E8A538-9FFA-4C76-BCE2-D54F56A115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23">
              <a:extLst>
                <a:ext uri="{FF2B5EF4-FFF2-40B4-BE49-F238E27FC236}">
                  <a16:creationId xmlns:a16="http://schemas.microsoft.com/office/drawing/2014/main" id="{3C412824-3CBA-4E74-B2FD-936EA70486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24">
              <a:extLst>
                <a:ext uri="{FF2B5EF4-FFF2-40B4-BE49-F238E27FC236}">
                  <a16:creationId xmlns:a16="http://schemas.microsoft.com/office/drawing/2014/main" id="{E28DC1F0-74FF-4D97-BD4D-FD42DE4AC6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5">
              <a:extLst>
                <a:ext uri="{FF2B5EF4-FFF2-40B4-BE49-F238E27FC236}">
                  <a16:creationId xmlns:a16="http://schemas.microsoft.com/office/drawing/2014/main" id="{77CEC4FA-6FD3-4ABF-BF98-94E7947A55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26">
              <a:extLst>
                <a:ext uri="{FF2B5EF4-FFF2-40B4-BE49-F238E27FC236}">
                  <a16:creationId xmlns:a16="http://schemas.microsoft.com/office/drawing/2014/main" id="{D4E61DA7-BFA9-48AF-BD6F-EBB15C2359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27">
              <a:extLst>
                <a:ext uri="{FF2B5EF4-FFF2-40B4-BE49-F238E27FC236}">
                  <a16:creationId xmlns:a16="http://schemas.microsoft.com/office/drawing/2014/main" id="{57164D6A-1DD9-43AE-878F-A413DC26FB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28">
              <a:extLst>
                <a:ext uri="{FF2B5EF4-FFF2-40B4-BE49-F238E27FC236}">
                  <a16:creationId xmlns:a16="http://schemas.microsoft.com/office/drawing/2014/main" id="{4949EBA6-53D9-4F2D-91DB-EA7AE260F6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29">
              <a:extLst>
                <a:ext uri="{FF2B5EF4-FFF2-40B4-BE49-F238E27FC236}">
                  <a16:creationId xmlns:a16="http://schemas.microsoft.com/office/drawing/2014/main" id="{0AFEA5FA-F759-441C-A0BC-7EDC79A672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30">
              <a:extLst>
                <a:ext uri="{FF2B5EF4-FFF2-40B4-BE49-F238E27FC236}">
                  <a16:creationId xmlns:a16="http://schemas.microsoft.com/office/drawing/2014/main" id="{5B913AE0-5DC8-4244-8C26-ED97F834E3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31">
              <a:extLst>
                <a:ext uri="{FF2B5EF4-FFF2-40B4-BE49-F238E27FC236}">
                  <a16:creationId xmlns:a16="http://schemas.microsoft.com/office/drawing/2014/main" id="{A87DB58A-25D2-46F1-85E3-06F964D016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32">
              <a:extLst>
                <a:ext uri="{FF2B5EF4-FFF2-40B4-BE49-F238E27FC236}">
                  <a16:creationId xmlns:a16="http://schemas.microsoft.com/office/drawing/2014/main" id="{E7AE8209-F3E7-4ACA-98D0-90B282A147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Rectangle 33">
              <a:extLst>
                <a:ext uri="{FF2B5EF4-FFF2-40B4-BE49-F238E27FC236}">
                  <a16:creationId xmlns:a16="http://schemas.microsoft.com/office/drawing/2014/main" id="{1CED7927-A7C7-444A-A8F3-6348852AEF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0" name="Freeform 34">
              <a:extLst>
                <a:ext uri="{FF2B5EF4-FFF2-40B4-BE49-F238E27FC236}">
                  <a16:creationId xmlns:a16="http://schemas.microsoft.com/office/drawing/2014/main" id="{08BEDF90-F9A6-4DE4-94B6-43E416039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35">
              <a:extLst>
                <a:ext uri="{FF2B5EF4-FFF2-40B4-BE49-F238E27FC236}">
                  <a16:creationId xmlns:a16="http://schemas.microsoft.com/office/drawing/2014/main" id="{36540D5F-1C77-438A-BF12-56455C4720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36">
              <a:extLst>
                <a:ext uri="{FF2B5EF4-FFF2-40B4-BE49-F238E27FC236}">
                  <a16:creationId xmlns:a16="http://schemas.microsoft.com/office/drawing/2014/main" id="{52FC779A-BC55-40AC-8FFD-E014F8C05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37">
              <a:extLst>
                <a:ext uri="{FF2B5EF4-FFF2-40B4-BE49-F238E27FC236}">
                  <a16:creationId xmlns:a16="http://schemas.microsoft.com/office/drawing/2014/main" id="{63E42DE5-DC0E-4043-8A35-20C53074A2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38">
              <a:extLst>
                <a:ext uri="{FF2B5EF4-FFF2-40B4-BE49-F238E27FC236}">
                  <a16:creationId xmlns:a16="http://schemas.microsoft.com/office/drawing/2014/main" id="{41581FA6-993A-4899-ADF1-0A83A6234E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39">
              <a:extLst>
                <a:ext uri="{FF2B5EF4-FFF2-40B4-BE49-F238E27FC236}">
                  <a16:creationId xmlns:a16="http://schemas.microsoft.com/office/drawing/2014/main" id="{33C4FDB9-01D2-4CB0-BFED-216CAC7EB8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40">
              <a:extLst>
                <a:ext uri="{FF2B5EF4-FFF2-40B4-BE49-F238E27FC236}">
                  <a16:creationId xmlns:a16="http://schemas.microsoft.com/office/drawing/2014/main" id="{34E715AB-2B68-41C4-A61F-02C413F242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41">
              <a:extLst>
                <a:ext uri="{FF2B5EF4-FFF2-40B4-BE49-F238E27FC236}">
                  <a16:creationId xmlns:a16="http://schemas.microsoft.com/office/drawing/2014/main" id="{D3861C35-D060-408D-9871-4DA2D0547B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42">
              <a:extLst>
                <a:ext uri="{FF2B5EF4-FFF2-40B4-BE49-F238E27FC236}">
                  <a16:creationId xmlns:a16="http://schemas.microsoft.com/office/drawing/2014/main" id="{B4F4F38F-33FE-48A0-986D-FB771F18BE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43">
              <a:extLst>
                <a:ext uri="{FF2B5EF4-FFF2-40B4-BE49-F238E27FC236}">
                  <a16:creationId xmlns:a16="http://schemas.microsoft.com/office/drawing/2014/main" id="{50FCFC8E-2DC3-4F27-9E02-196830E78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44">
              <a:extLst>
                <a:ext uri="{FF2B5EF4-FFF2-40B4-BE49-F238E27FC236}">
                  <a16:creationId xmlns:a16="http://schemas.microsoft.com/office/drawing/2014/main" id="{3A6EE414-1500-4144-B453-BA950E5107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Rectangle 45">
              <a:extLst>
                <a:ext uri="{FF2B5EF4-FFF2-40B4-BE49-F238E27FC236}">
                  <a16:creationId xmlns:a16="http://schemas.microsoft.com/office/drawing/2014/main" id="{0C1A9D8A-5515-4C84-AE17-A6D5124383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2" name="Freeform 46">
              <a:extLst>
                <a:ext uri="{FF2B5EF4-FFF2-40B4-BE49-F238E27FC236}">
                  <a16:creationId xmlns:a16="http://schemas.microsoft.com/office/drawing/2014/main" id="{E8E7C8C7-FE85-4C8F-960C-3748511E08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47">
              <a:extLst>
                <a:ext uri="{FF2B5EF4-FFF2-40B4-BE49-F238E27FC236}">
                  <a16:creationId xmlns:a16="http://schemas.microsoft.com/office/drawing/2014/main" id="{33DF2ED7-F601-4A9F-AA50-822ED85D56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48">
              <a:extLst>
                <a:ext uri="{FF2B5EF4-FFF2-40B4-BE49-F238E27FC236}">
                  <a16:creationId xmlns:a16="http://schemas.microsoft.com/office/drawing/2014/main" id="{FEDB3A05-6FDD-4E87-B800-8F99752444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49">
              <a:extLst>
                <a:ext uri="{FF2B5EF4-FFF2-40B4-BE49-F238E27FC236}">
                  <a16:creationId xmlns:a16="http://schemas.microsoft.com/office/drawing/2014/main" id="{AD6225C0-E391-49D5-9A7B-57C5ED60E1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50">
              <a:extLst>
                <a:ext uri="{FF2B5EF4-FFF2-40B4-BE49-F238E27FC236}">
                  <a16:creationId xmlns:a16="http://schemas.microsoft.com/office/drawing/2014/main" id="{B814B458-45E5-451C-9CBD-027E3776A4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51">
              <a:extLst>
                <a:ext uri="{FF2B5EF4-FFF2-40B4-BE49-F238E27FC236}">
                  <a16:creationId xmlns:a16="http://schemas.microsoft.com/office/drawing/2014/main" id="{59167140-9A0D-4FE7-8E37-2CD6130116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52">
              <a:extLst>
                <a:ext uri="{FF2B5EF4-FFF2-40B4-BE49-F238E27FC236}">
                  <a16:creationId xmlns:a16="http://schemas.microsoft.com/office/drawing/2014/main" id="{2D38B213-991B-495D-8886-04CAD44C79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53">
              <a:extLst>
                <a:ext uri="{FF2B5EF4-FFF2-40B4-BE49-F238E27FC236}">
                  <a16:creationId xmlns:a16="http://schemas.microsoft.com/office/drawing/2014/main" id="{67C1C3DA-3972-4D98-9D9E-390461B28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54">
              <a:extLst>
                <a:ext uri="{FF2B5EF4-FFF2-40B4-BE49-F238E27FC236}">
                  <a16:creationId xmlns:a16="http://schemas.microsoft.com/office/drawing/2014/main" id="{972F8941-61DB-48E1-B9C1-E732470563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55">
              <a:extLst>
                <a:ext uri="{FF2B5EF4-FFF2-40B4-BE49-F238E27FC236}">
                  <a16:creationId xmlns:a16="http://schemas.microsoft.com/office/drawing/2014/main" id="{857B495F-5C9B-435F-8D39-45CC57471F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56">
              <a:extLst>
                <a:ext uri="{FF2B5EF4-FFF2-40B4-BE49-F238E27FC236}">
                  <a16:creationId xmlns:a16="http://schemas.microsoft.com/office/drawing/2014/main" id="{B607428B-B7C9-4017-84F8-19C9B2134A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57">
              <a:extLst>
                <a:ext uri="{FF2B5EF4-FFF2-40B4-BE49-F238E27FC236}">
                  <a16:creationId xmlns:a16="http://schemas.microsoft.com/office/drawing/2014/main" id="{A20C5139-2108-4F5E-B892-64F1D8605E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58">
              <a:extLst>
                <a:ext uri="{FF2B5EF4-FFF2-40B4-BE49-F238E27FC236}">
                  <a16:creationId xmlns:a16="http://schemas.microsoft.com/office/drawing/2014/main" id="{C2A51623-F2F3-4584-93F5-598E56A5F4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6" name="Title 3">
            <a:extLst>
              <a:ext uri="{FF2B5EF4-FFF2-40B4-BE49-F238E27FC236}">
                <a16:creationId xmlns:a16="http://schemas.microsoft.com/office/drawing/2014/main" id="{70DE97E3-0637-DA60-47BC-00DE39D8D3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1480" y="1734270"/>
            <a:ext cx="7559675" cy="3027362"/>
          </a:xfrm>
        </p:spPr>
        <p:txBody>
          <a:bodyPr>
            <a:noAutofit/>
          </a:bodyPr>
          <a:lstStyle/>
          <a:p>
            <a:pPr algn="ctr"/>
            <a:r>
              <a:rPr lang="en-US" sz="6000" b="1" dirty="0">
                <a:effectLst/>
                <a:ea typeface="Times New Roman" panose="02020603050405020304" pitchFamily="18" charset="0"/>
              </a:rPr>
              <a:t>Waterfall</a:t>
            </a:r>
            <a:r>
              <a:rPr lang="en-US" sz="6000" b="1" spc="-35" dirty="0">
                <a:effectLst/>
                <a:ea typeface="Times New Roman" panose="02020603050405020304" pitchFamily="18" charset="0"/>
              </a:rPr>
              <a:t> VS. Agile </a:t>
            </a:r>
            <a:r>
              <a:rPr lang="en-US" sz="6000" b="1" spc="-10" dirty="0">
                <a:effectLst/>
                <a:ea typeface="Times New Roman" panose="02020603050405020304" pitchFamily="18" charset="0"/>
              </a:rPr>
              <a:t>Approach</a:t>
            </a:r>
            <a:br>
              <a:rPr lang="en-US" sz="6000" b="1" spc="-10" dirty="0">
                <a:effectLst/>
                <a:ea typeface="Times New Roman" panose="02020603050405020304" pitchFamily="18" charset="0"/>
              </a:rPr>
            </a:br>
            <a:r>
              <a:rPr lang="en-US" sz="6000" b="1" spc="-10" dirty="0">
                <a:effectLst/>
                <a:ea typeface="Times New Roman" panose="02020603050405020304" pitchFamily="18" charset="0"/>
              </a:rPr>
              <a:t>Reflection</a:t>
            </a:r>
            <a:endParaRPr lang="en-US" sz="6000" b="1" dirty="0"/>
          </a:p>
        </p:txBody>
      </p:sp>
    </p:spTree>
    <p:extLst>
      <p:ext uri="{BB962C8B-B14F-4D97-AF65-F5344CB8AC3E}">
        <p14:creationId xmlns:p14="http://schemas.microsoft.com/office/powerpoint/2010/main" val="28918295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997E037-FBCE-81D3-EEBC-D1B54A22BD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9358" y="698159"/>
            <a:ext cx="4649783" cy="823912"/>
          </a:xfrm>
        </p:spPr>
        <p:txBody>
          <a:bodyPr anchor="ctr">
            <a:normAutofit/>
          </a:bodyPr>
          <a:lstStyle/>
          <a:p>
            <a:pPr algn="ctr"/>
            <a:r>
              <a:rPr lang="en-US" sz="3200" b="1" dirty="0"/>
              <a:t>Waterfall approach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E8058F2-0E80-351E-F3A6-961C2CEAFA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25166" y="1500728"/>
            <a:ext cx="4670834" cy="3053799"/>
          </a:xfrm>
        </p:spPr>
        <p:txBody>
          <a:bodyPr>
            <a:noAutofit/>
          </a:bodyPr>
          <a:lstStyle/>
          <a:p>
            <a:pPr marL="342900" marR="97790" lvl="0" indent="-342900">
              <a:lnSpc>
                <a:spcPct val="150000"/>
              </a:lnSpc>
              <a:spcBef>
                <a:spcPts val="305"/>
              </a:spcBef>
              <a:spcAft>
                <a:spcPts val="0"/>
              </a:spcAft>
              <a:buFont typeface="Symbol" panose="05050102010706020507" pitchFamily="18" charset="2"/>
              <a:buChar char=""/>
              <a:tabLst>
                <a:tab pos="520700" algn="l"/>
                <a:tab pos="521335" algn="l"/>
              </a:tabLst>
            </a:pPr>
            <a:r>
              <a:rPr lang="en-US" dirty="0">
                <a:effectLst/>
                <a:ea typeface="Symbol" panose="05050102010706020507" pitchFamily="18" charset="2"/>
                <a:cs typeface="Symbol" panose="05050102010706020507" pitchFamily="18" charset="2"/>
              </a:rPr>
              <a:t>Great</a:t>
            </a:r>
            <a:r>
              <a:rPr lang="en-US" spc="-25" dirty="0">
                <a:effectLst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dirty="0">
                <a:effectLst/>
                <a:ea typeface="Symbol" panose="05050102010706020507" pitchFamily="18" charset="2"/>
                <a:cs typeface="Symbol" panose="05050102010706020507" pitchFamily="18" charset="2"/>
              </a:rPr>
              <a:t>for</a:t>
            </a:r>
            <a:r>
              <a:rPr lang="en-US" spc="-15" dirty="0">
                <a:effectLst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dirty="0">
                <a:effectLst/>
                <a:ea typeface="Symbol" panose="05050102010706020507" pitchFamily="18" charset="2"/>
                <a:cs typeface="Symbol" panose="05050102010706020507" pitchFamily="18" charset="2"/>
              </a:rPr>
              <a:t>projects</a:t>
            </a:r>
            <a:r>
              <a:rPr lang="en-US" spc="-10" dirty="0">
                <a:effectLst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dirty="0">
                <a:effectLst/>
                <a:ea typeface="Symbol" panose="05050102010706020507" pitchFamily="18" charset="2"/>
                <a:cs typeface="Symbol" panose="05050102010706020507" pitchFamily="18" charset="2"/>
              </a:rPr>
              <a:t>that absolutely</a:t>
            </a:r>
            <a:r>
              <a:rPr lang="en-US" spc="-15" dirty="0">
                <a:effectLst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dirty="0">
                <a:effectLst/>
                <a:ea typeface="Symbol" panose="05050102010706020507" pitchFamily="18" charset="2"/>
                <a:cs typeface="Symbol" panose="05050102010706020507" pitchFamily="18" charset="2"/>
              </a:rPr>
              <a:t>need a</a:t>
            </a:r>
            <a:r>
              <a:rPr lang="en-US" spc="-25" dirty="0">
                <a:effectLst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dirty="0">
                <a:effectLst/>
                <a:ea typeface="Symbol" panose="05050102010706020507" pitchFamily="18" charset="2"/>
                <a:cs typeface="Symbol" panose="05050102010706020507" pitchFamily="18" charset="2"/>
              </a:rPr>
              <a:t>lot</a:t>
            </a:r>
            <a:r>
              <a:rPr lang="en-US" spc="-25" dirty="0">
                <a:effectLst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dirty="0">
                <a:effectLst/>
                <a:ea typeface="Symbol" panose="05050102010706020507" pitchFamily="18" charset="2"/>
                <a:cs typeface="Symbol" panose="05050102010706020507" pitchFamily="18" charset="2"/>
              </a:rPr>
              <a:t>of</a:t>
            </a:r>
            <a:r>
              <a:rPr lang="en-US" spc="-15" dirty="0">
                <a:effectLst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dirty="0">
                <a:effectLst/>
                <a:ea typeface="Symbol" panose="05050102010706020507" pitchFamily="18" charset="2"/>
                <a:cs typeface="Symbol" panose="05050102010706020507" pitchFamily="18" charset="2"/>
              </a:rPr>
              <a:t>detail upfront</a:t>
            </a:r>
            <a:r>
              <a:rPr lang="en-US" spc="-25" dirty="0">
                <a:effectLst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dirty="0">
                <a:effectLst/>
                <a:ea typeface="Symbol" panose="05050102010706020507" pitchFamily="18" charset="2"/>
                <a:cs typeface="Symbol" panose="05050102010706020507" pitchFamily="18" charset="2"/>
              </a:rPr>
              <a:t>or</a:t>
            </a:r>
            <a:r>
              <a:rPr lang="en-US" spc="-15" dirty="0">
                <a:effectLst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dirty="0">
                <a:effectLst/>
                <a:ea typeface="Symbol" panose="05050102010706020507" pitchFamily="18" charset="2"/>
                <a:cs typeface="Symbol" panose="05050102010706020507" pitchFamily="18" charset="2"/>
              </a:rPr>
              <a:t>where</a:t>
            </a:r>
            <a:r>
              <a:rPr lang="en-US" spc="-25" dirty="0">
                <a:effectLst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dirty="0">
                <a:effectLst/>
                <a:ea typeface="Symbol" panose="05050102010706020507" pitchFamily="18" charset="2"/>
                <a:cs typeface="Symbol" panose="05050102010706020507" pitchFamily="18" charset="2"/>
              </a:rPr>
              <a:t>work</a:t>
            </a:r>
            <a:r>
              <a:rPr lang="en-US" spc="-15" dirty="0">
                <a:effectLst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dirty="0">
                <a:effectLst/>
                <a:ea typeface="Symbol" panose="05050102010706020507" pitchFamily="18" charset="2"/>
                <a:cs typeface="Symbol" panose="05050102010706020507" pitchFamily="18" charset="2"/>
              </a:rPr>
              <a:t>can’t</a:t>
            </a:r>
            <a:r>
              <a:rPr lang="en-US" spc="-25" dirty="0">
                <a:effectLst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dirty="0">
                <a:effectLst/>
                <a:ea typeface="Symbol" panose="05050102010706020507" pitchFamily="18" charset="2"/>
                <a:cs typeface="Symbol" panose="05050102010706020507" pitchFamily="18" charset="2"/>
              </a:rPr>
              <a:t>proceed without the initial scope and planning requirements.</a:t>
            </a:r>
          </a:p>
          <a:p>
            <a:pPr marL="342900" marR="0" lvl="0" indent="-342900">
              <a:lnSpc>
                <a:spcPct val="150000"/>
              </a:lnSpc>
              <a:spcBef>
                <a:spcPts val="35"/>
              </a:spcBef>
              <a:spcAft>
                <a:spcPts val="0"/>
              </a:spcAft>
              <a:buFont typeface="Symbol" panose="05050102010706020507" pitchFamily="18" charset="2"/>
              <a:buChar char=""/>
              <a:tabLst>
                <a:tab pos="520700" algn="l"/>
                <a:tab pos="521335" algn="l"/>
              </a:tabLst>
            </a:pPr>
            <a:r>
              <a:rPr lang="en-US" dirty="0">
                <a:effectLst/>
                <a:ea typeface="Symbol" panose="05050102010706020507" pitchFamily="18" charset="2"/>
                <a:cs typeface="Symbol" panose="05050102010706020507" pitchFamily="18" charset="2"/>
              </a:rPr>
              <a:t>The</a:t>
            </a:r>
            <a:r>
              <a:rPr lang="en-US" spc="-25" dirty="0">
                <a:effectLst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dirty="0">
                <a:effectLst/>
                <a:ea typeface="Symbol" panose="05050102010706020507" pitchFamily="18" charset="2"/>
                <a:cs typeface="Symbol" panose="05050102010706020507" pitchFamily="18" charset="2"/>
              </a:rPr>
              <a:t>customer</a:t>
            </a:r>
            <a:r>
              <a:rPr lang="en-US" spc="-15" dirty="0">
                <a:effectLst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dirty="0">
                <a:effectLst/>
                <a:ea typeface="Symbol" panose="05050102010706020507" pitchFamily="18" charset="2"/>
                <a:cs typeface="Symbol" panose="05050102010706020507" pitchFamily="18" charset="2"/>
              </a:rPr>
              <a:t>knows</a:t>
            </a:r>
            <a:r>
              <a:rPr lang="en-US" spc="-10" dirty="0">
                <a:effectLst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dirty="0">
                <a:effectLst/>
                <a:ea typeface="Symbol" panose="05050102010706020507" pitchFamily="18" charset="2"/>
                <a:cs typeface="Symbol" panose="05050102010706020507" pitchFamily="18" charset="2"/>
              </a:rPr>
              <a:t>exactly</a:t>
            </a:r>
            <a:r>
              <a:rPr lang="en-US" spc="-15" dirty="0">
                <a:effectLst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dirty="0">
                <a:effectLst/>
                <a:ea typeface="Symbol" panose="05050102010706020507" pitchFamily="18" charset="2"/>
                <a:cs typeface="Symbol" panose="05050102010706020507" pitchFamily="18" charset="2"/>
              </a:rPr>
              <a:t>what</a:t>
            </a:r>
            <a:r>
              <a:rPr lang="en-US" spc="-25" dirty="0">
                <a:effectLst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dirty="0">
                <a:effectLst/>
                <a:ea typeface="Symbol" panose="05050102010706020507" pitchFamily="18" charset="2"/>
                <a:cs typeface="Symbol" panose="05050102010706020507" pitchFamily="18" charset="2"/>
              </a:rPr>
              <a:t>they</a:t>
            </a:r>
            <a:r>
              <a:rPr lang="en-US" spc="-15" dirty="0">
                <a:effectLst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pc="-20" dirty="0">
                <a:effectLst/>
                <a:ea typeface="Symbol" panose="05050102010706020507" pitchFamily="18" charset="2"/>
                <a:cs typeface="Symbol" panose="05050102010706020507" pitchFamily="18" charset="2"/>
              </a:rPr>
              <a:t>want.</a:t>
            </a:r>
            <a:endParaRPr lang="en-US" dirty="0">
              <a:effectLst/>
              <a:ea typeface="Times New Roman" panose="02020603050405020304" pitchFamily="18" charset="0"/>
            </a:endParaRP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  <a:tabLst>
                <a:tab pos="520700" algn="l"/>
                <a:tab pos="521335" algn="l"/>
              </a:tabLst>
            </a:pPr>
            <a:r>
              <a:rPr lang="en-US" dirty="0">
                <a:effectLst/>
                <a:ea typeface="Symbol" panose="05050102010706020507" pitchFamily="18" charset="2"/>
                <a:cs typeface="Symbol" panose="05050102010706020507" pitchFamily="18" charset="2"/>
              </a:rPr>
              <a:t>It</a:t>
            </a:r>
            <a:r>
              <a:rPr lang="en-US" spc="-20" dirty="0">
                <a:effectLst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dirty="0">
                <a:effectLst/>
                <a:ea typeface="Symbol" panose="05050102010706020507" pitchFamily="18" charset="2"/>
                <a:cs typeface="Symbol" panose="05050102010706020507" pitchFamily="18" charset="2"/>
              </a:rPr>
              <a:t>is certain</a:t>
            </a:r>
            <a:r>
              <a:rPr lang="en-US" spc="-5" dirty="0">
                <a:effectLst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dirty="0">
                <a:effectLst/>
                <a:ea typeface="Symbol" panose="05050102010706020507" pitchFamily="18" charset="2"/>
                <a:cs typeface="Symbol" panose="05050102010706020507" pitchFamily="18" charset="2"/>
              </a:rPr>
              <a:t>without</a:t>
            </a:r>
            <a:r>
              <a:rPr lang="en-US" spc="-15" dirty="0">
                <a:effectLst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dirty="0">
                <a:effectLst/>
                <a:ea typeface="Symbol" panose="05050102010706020507" pitchFamily="18" charset="2"/>
                <a:cs typeface="Symbol" panose="05050102010706020507" pitchFamily="18" charset="2"/>
              </a:rPr>
              <a:t>a</a:t>
            </a:r>
            <a:r>
              <a:rPr lang="en-US" spc="-15" dirty="0">
                <a:effectLst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dirty="0">
                <a:effectLst/>
                <a:ea typeface="Symbol" panose="05050102010706020507" pitchFamily="18" charset="2"/>
                <a:cs typeface="Symbol" panose="05050102010706020507" pitchFamily="18" charset="2"/>
              </a:rPr>
              <a:t>doubt</a:t>
            </a:r>
            <a:r>
              <a:rPr lang="en-US" spc="5" dirty="0">
                <a:effectLst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dirty="0">
                <a:effectLst/>
                <a:ea typeface="Symbol" panose="05050102010706020507" pitchFamily="18" charset="2"/>
                <a:cs typeface="Symbol" panose="05050102010706020507" pitchFamily="18" charset="2"/>
              </a:rPr>
              <a:t>that</a:t>
            </a:r>
            <a:r>
              <a:rPr lang="en-US" spc="10" dirty="0">
                <a:effectLst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dirty="0">
                <a:effectLst/>
                <a:ea typeface="Symbol" panose="05050102010706020507" pitchFamily="18" charset="2"/>
                <a:cs typeface="Symbol" panose="05050102010706020507" pitchFamily="18" charset="2"/>
              </a:rPr>
              <a:t>the</a:t>
            </a:r>
            <a:r>
              <a:rPr lang="en-US" spc="-15" dirty="0">
                <a:effectLst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dirty="0">
                <a:effectLst/>
                <a:ea typeface="Symbol" panose="05050102010706020507" pitchFamily="18" charset="2"/>
                <a:cs typeface="Symbol" panose="05050102010706020507" pitchFamily="18" charset="2"/>
              </a:rPr>
              <a:t>project</a:t>
            </a:r>
            <a:r>
              <a:rPr lang="en-US" spc="-15" dirty="0">
                <a:effectLst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dirty="0">
                <a:effectLst/>
                <a:ea typeface="Symbol" panose="05050102010706020507" pitchFamily="18" charset="2"/>
                <a:cs typeface="Symbol" panose="05050102010706020507" pitchFamily="18" charset="2"/>
              </a:rPr>
              <a:t>won’t</a:t>
            </a:r>
            <a:r>
              <a:rPr lang="en-US" spc="-15" dirty="0">
                <a:effectLst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pc="-10" dirty="0">
                <a:effectLst/>
                <a:ea typeface="Symbol" panose="05050102010706020507" pitchFamily="18" charset="2"/>
                <a:cs typeface="Symbol" panose="05050102010706020507" pitchFamily="18" charset="2"/>
              </a:rPr>
              <a:t>change.</a:t>
            </a:r>
            <a:endParaRPr lang="en-US" dirty="0">
              <a:effectLst/>
              <a:ea typeface="Symbol" panose="05050102010706020507" pitchFamily="18" charset="2"/>
              <a:cs typeface="Symbol" panose="05050102010706020507" pitchFamily="18" charset="2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F71A4D0-03AC-AA38-0DDD-2FA472C7EF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54460" y="698159"/>
            <a:ext cx="4646602" cy="823912"/>
          </a:xfrm>
        </p:spPr>
        <p:txBody>
          <a:bodyPr anchor="ctr"/>
          <a:lstStyle/>
          <a:p>
            <a:pPr algn="ctr"/>
            <a:r>
              <a:rPr lang="en-US" sz="3200" b="1" dirty="0"/>
              <a:t>Agile Approach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3B466D5-1395-A680-E77C-16B402CC40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54460" y="1500728"/>
            <a:ext cx="5315688" cy="2717801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  <a:tabLst>
                <a:tab pos="520700" algn="l"/>
                <a:tab pos="521335" algn="l"/>
              </a:tabLst>
            </a:pPr>
            <a:r>
              <a:rPr lang="en-US" dirty="0"/>
              <a:t>Agile seems like the perfect approach when it comes to an adaptive market.</a:t>
            </a:r>
          </a:p>
          <a:p>
            <a:pPr marL="342900" marR="22352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  <a:tabLst>
                <a:tab pos="520700" algn="l"/>
                <a:tab pos="521335" algn="l"/>
              </a:tabLst>
            </a:pPr>
            <a:r>
              <a:rPr lang="en-US" dirty="0"/>
              <a:t>Great for projects where the customer may not necessarily know what they want.</a:t>
            </a:r>
          </a:p>
          <a:p>
            <a:pPr marL="342900" marR="70485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  <a:tabLst>
                <a:tab pos="520700" algn="l"/>
                <a:tab pos="521335" algn="l"/>
              </a:tabLst>
            </a:pPr>
            <a:r>
              <a:rPr lang="en-US" dirty="0"/>
              <a:t>Projects that would benefit from a rapid or quick release, and can be continually worked on and updated after the initial release.</a:t>
            </a:r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97007490-EB2D-54AA-808D-A411ED1C77AD}"/>
              </a:ext>
            </a:extLst>
          </p:cNvPr>
          <p:cNvSpPr txBox="1">
            <a:spLocks/>
          </p:cNvSpPr>
          <p:nvPr/>
        </p:nvSpPr>
        <p:spPr>
          <a:xfrm>
            <a:off x="3771108" y="0"/>
            <a:ext cx="4649783" cy="8239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400" b="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b="1" u="sng" dirty="0"/>
              <a:t>Reflection</a:t>
            </a:r>
          </a:p>
        </p:txBody>
      </p:sp>
    </p:spTree>
    <p:extLst>
      <p:ext uri="{BB962C8B-B14F-4D97-AF65-F5344CB8AC3E}">
        <p14:creationId xmlns:p14="http://schemas.microsoft.com/office/powerpoint/2010/main" val="33248454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56F7AE-879B-5745-1293-C914F8CC2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b="0" i="0" u="none" strike="noStrike" dirty="0">
                <a:solidFill>
                  <a:srgbClr val="000000"/>
                </a:solidFill>
                <a:effectLst/>
              </a:rPr>
            </a:br>
            <a:r>
              <a:rPr lang="en-US" sz="3600" dirty="0">
                <a:effectLst/>
                <a:latin typeface="TimesNewRomanPSMT"/>
              </a:rPr>
              <a:t>References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683DA7-E9C7-55FF-69CD-B2A6266E09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11160316" cy="3541714"/>
          </a:xfrm>
        </p:spPr>
        <p:txBody>
          <a:bodyPr/>
          <a:lstStyle/>
          <a:p>
            <a:pPr marL="457200" indent="-457200">
              <a:buNone/>
            </a:pPr>
            <a:r>
              <a:rPr lang="en-US" dirty="0">
                <a:effectLst/>
                <a:latin typeface="+mj-lt"/>
              </a:rPr>
              <a:t>Cobb, C. G. (2015). </a:t>
            </a:r>
            <a:r>
              <a:rPr lang="en-US" i="1" dirty="0">
                <a:effectLst/>
                <a:latin typeface="+mj-lt"/>
              </a:rPr>
              <a:t>The Project Manager’s Guide to Mastering Agile: Principles and Practices for an Adaptive Approach. </a:t>
            </a:r>
            <a:r>
              <a:rPr lang="en-US" dirty="0">
                <a:effectLst/>
                <a:latin typeface="+mj-lt"/>
              </a:rPr>
              <a:t>Wiley. </a:t>
            </a:r>
            <a:endParaRPr lang="en-US" sz="3200" dirty="0">
              <a:effectLst/>
              <a:latin typeface="+mj-lt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3258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roup 173">
            <a:extLst>
              <a:ext uri="{FF2B5EF4-FFF2-40B4-BE49-F238E27FC236}">
                <a16:creationId xmlns:a16="http://schemas.microsoft.com/office/drawing/2014/main" id="{8E1DDAD8-1D10-4640-A034-BE90015E3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75" name="Rectangle 174">
              <a:extLst>
                <a:ext uri="{FF2B5EF4-FFF2-40B4-BE49-F238E27FC236}">
                  <a16:creationId xmlns:a16="http://schemas.microsoft.com/office/drawing/2014/main" id="{52FE7688-721D-4A97-B007-BDE056094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76" name="Picture 2">
              <a:extLst>
                <a:ext uri="{FF2B5EF4-FFF2-40B4-BE49-F238E27FC236}">
                  <a16:creationId xmlns:a16="http://schemas.microsoft.com/office/drawing/2014/main" id="{9E73A810-8571-4A9D-A3CB-336933AB4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Picture 3" descr="close up of circuit board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0000"/>
          </a:blip>
          <a:srcRect l="17220" r="9210" b="-1"/>
          <a:stretch/>
        </p:blipFill>
        <p:spPr>
          <a:xfrm>
            <a:off x="76200" y="14127"/>
            <a:ext cx="7558541" cy="6857990"/>
          </a:xfrm>
          <a:prstGeom prst="rect">
            <a:avLst/>
          </a:prstGeom>
        </p:spPr>
      </p:pic>
      <p:grpSp>
        <p:nvGrpSpPr>
          <p:cNvPr id="178" name="Group 177">
            <a:extLst>
              <a:ext uri="{FF2B5EF4-FFF2-40B4-BE49-F238E27FC236}">
                <a16:creationId xmlns:a16="http://schemas.microsoft.com/office/drawing/2014/main" id="{FD642FB6-2808-4BC5-AE0B-7302C24B7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0B0B8F04-D9A7-48E5-A29C-51A66B59D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0" name="Freeform 6">
              <a:extLst>
                <a:ext uri="{FF2B5EF4-FFF2-40B4-BE49-F238E27FC236}">
                  <a16:creationId xmlns:a16="http://schemas.microsoft.com/office/drawing/2014/main" id="{D6D18883-6BFF-42BB-8088-FCCF83F9C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1" name="Freeform 7">
              <a:extLst>
                <a:ext uri="{FF2B5EF4-FFF2-40B4-BE49-F238E27FC236}">
                  <a16:creationId xmlns:a16="http://schemas.microsoft.com/office/drawing/2014/main" id="{1D0FEFB3-A009-4D0F-9107-C0B17786F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78E86C7F-B981-4448-8A1A-856F7124F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3" name="Freeform 9">
              <a:extLst>
                <a:ext uri="{FF2B5EF4-FFF2-40B4-BE49-F238E27FC236}">
                  <a16:creationId xmlns:a16="http://schemas.microsoft.com/office/drawing/2014/main" id="{4C6CFFD9-BA00-4184-8310-5FC955095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4" name="Freeform 10">
              <a:extLst>
                <a:ext uri="{FF2B5EF4-FFF2-40B4-BE49-F238E27FC236}">
                  <a16:creationId xmlns:a16="http://schemas.microsoft.com/office/drawing/2014/main" id="{A1892DF3-4848-496C-8664-DFD32EE250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5" name="Freeform 11">
              <a:extLst>
                <a:ext uri="{FF2B5EF4-FFF2-40B4-BE49-F238E27FC236}">
                  <a16:creationId xmlns:a16="http://schemas.microsoft.com/office/drawing/2014/main" id="{D6DB8C30-651E-4D8F-A70C-163FC5842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6" name="Freeform 12">
              <a:extLst>
                <a:ext uri="{FF2B5EF4-FFF2-40B4-BE49-F238E27FC236}">
                  <a16:creationId xmlns:a16="http://schemas.microsoft.com/office/drawing/2014/main" id="{563DFB81-F969-4F44-BA6C-634795642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7" name="Freeform 13">
              <a:extLst>
                <a:ext uri="{FF2B5EF4-FFF2-40B4-BE49-F238E27FC236}">
                  <a16:creationId xmlns:a16="http://schemas.microsoft.com/office/drawing/2014/main" id="{8E5DE346-AFCA-40DA-B5E2-93A86EA54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8" name="Freeform 14">
              <a:extLst>
                <a:ext uri="{FF2B5EF4-FFF2-40B4-BE49-F238E27FC236}">
                  <a16:creationId xmlns:a16="http://schemas.microsoft.com/office/drawing/2014/main" id="{77A34306-2AE8-43D0-9686-E97B3B53F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9" name="Freeform 15">
              <a:extLst>
                <a:ext uri="{FF2B5EF4-FFF2-40B4-BE49-F238E27FC236}">
                  <a16:creationId xmlns:a16="http://schemas.microsoft.com/office/drawing/2014/main" id="{B9CC10F0-FFCD-4CB9-AF4C-22722D20B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0" name="Freeform 16">
              <a:extLst>
                <a:ext uri="{FF2B5EF4-FFF2-40B4-BE49-F238E27FC236}">
                  <a16:creationId xmlns:a16="http://schemas.microsoft.com/office/drawing/2014/main" id="{2A6B0E38-C962-4491-BFDA-75378B4D67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1" name="Freeform 17">
              <a:extLst>
                <a:ext uri="{FF2B5EF4-FFF2-40B4-BE49-F238E27FC236}">
                  <a16:creationId xmlns:a16="http://schemas.microsoft.com/office/drawing/2014/main" id="{655F640B-8407-487C-8696-F47451478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2" name="Freeform 18">
              <a:extLst>
                <a:ext uri="{FF2B5EF4-FFF2-40B4-BE49-F238E27FC236}">
                  <a16:creationId xmlns:a16="http://schemas.microsoft.com/office/drawing/2014/main" id="{FAB4F099-4FF6-4410-A5B9-2A5355719C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3" name="Freeform 19">
              <a:extLst>
                <a:ext uri="{FF2B5EF4-FFF2-40B4-BE49-F238E27FC236}">
                  <a16:creationId xmlns:a16="http://schemas.microsoft.com/office/drawing/2014/main" id="{6FE80B6E-3DA9-4304-9925-12E578C4E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4" name="Freeform 20">
              <a:extLst>
                <a:ext uri="{FF2B5EF4-FFF2-40B4-BE49-F238E27FC236}">
                  <a16:creationId xmlns:a16="http://schemas.microsoft.com/office/drawing/2014/main" id="{67D1CB75-0CBA-4E13-924C-21F221D7BF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5" name="Freeform 21">
              <a:extLst>
                <a:ext uri="{FF2B5EF4-FFF2-40B4-BE49-F238E27FC236}">
                  <a16:creationId xmlns:a16="http://schemas.microsoft.com/office/drawing/2014/main" id="{F2CC783B-FA45-4777-A76A-982B285C7C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6" name="Freeform 22">
              <a:extLst>
                <a:ext uri="{FF2B5EF4-FFF2-40B4-BE49-F238E27FC236}">
                  <a16:creationId xmlns:a16="http://schemas.microsoft.com/office/drawing/2014/main" id="{D68F4DD3-D736-4B78-972E-F5128CFBE7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7" name="Freeform 23">
              <a:extLst>
                <a:ext uri="{FF2B5EF4-FFF2-40B4-BE49-F238E27FC236}">
                  <a16:creationId xmlns:a16="http://schemas.microsoft.com/office/drawing/2014/main" id="{B14AF103-15B3-4796-A71A-297D37E17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8" name="Freeform 24">
              <a:extLst>
                <a:ext uri="{FF2B5EF4-FFF2-40B4-BE49-F238E27FC236}">
                  <a16:creationId xmlns:a16="http://schemas.microsoft.com/office/drawing/2014/main" id="{B0B240FB-0453-4B6F-9F9B-C2C3305AC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9" name="Freeform 25">
              <a:extLst>
                <a:ext uri="{FF2B5EF4-FFF2-40B4-BE49-F238E27FC236}">
                  <a16:creationId xmlns:a16="http://schemas.microsoft.com/office/drawing/2014/main" id="{EBBBDCEE-433E-40F3-B49D-375CB162A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0" name="Freeform 26">
              <a:extLst>
                <a:ext uri="{FF2B5EF4-FFF2-40B4-BE49-F238E27FC236}">
                  <a16:creationId xmlns:a16="http://schemas.microsoft.com/office/drawing/2014/main" id="{09B123C6-141E-4A37-B5A7-27E7764FA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1" name="Freeform 27">
              <a:extLst>
                <a:ext uri="{FF2B5EF4-FFF2-40B4-BE49-F238E27FC236}">
                  <a16:creationId xmlns:a16="http://schemas.microsoft.com/office/drawing/2014/main" id="{1FA1F521-36A1-49FF-84A7-229E8970F7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2" name="Freeform 28">
              <a:extLst>
                <a:ext uri="{FF2B5EF4-FFF2-40B4-BE49-F238E27FC236}">
                  <a16:creationId xmlns:a16="http://schemas.microsoft.com/office/drawing/2014/main" id="{DE512F89-D901-4487-A42C-02345EC5FC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3" name="Freeform 29">
              <a:extLst>
                <a:ext uri="{FF2B5EF4-FFF2-40B4-BE49-F238E27FC236}">
                  <a16:creationId xmlns:a16="http://schemas.microsoft.com/office/drawing/2014/main" id="{ED3ED0E5-3226-4B78-B3EA-C591824B8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4" name="Freeform 30">
              <a:extLst>
                <a:ext uri="{FF2B5EF4-FFF2-40B4-BE49-F238E27FC236}">
                  <a16:creationId xmlns:a16="http://schemas.microsoft.com/office/drawing/2014/main" id="{9CBB1F68-B6DE-4ECF-B20F-328F9811E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5" name="Freeform 31">
              <a:extLst>
                <a:ext uri="{FF2B5EF4-FFF2-40B4-BE49-F238E27FC236}">
                  <a16:creationId xmlns:a16="http://schemas.microsoft.com/office/drawing/2014/main" id="{A566C551-9523-4D97-A8CF-5C91F436C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6" name="Freeform 32">
              <a:extLst>
                <a:ext uri="{FF2B5EF4-FFF2-40B4-BE49-F238E27FC236}">
                  <a16:creationId xmlns:a16="http://schemas.microsoft.com/office/drawing/2014/main" id="{9E166BA0-9268-4419-9332-2D30C21239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B700C031-AA54-4DC7-B8A2-2569B3FA6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8" name="Freeform 34">
              <a:extLst>
                <a:ext uri="{FF2B5EF4-FFF2-40B4-BE49-F238E27FC236}">
                  <a16:creationId xmlns:a16="http://schemas.microsoft.com/office/drawing/2014/main" id="{03045EC8-ECC8-473F-8786-DE266F05B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9" name="Freeform 35">
              <a:extLst>
                <a:ext uri="{FF2B5EF4-FFF2-40B4-BE49-F238E27FC236}">
                  <a16:creationId xmlns:a16="http://schemas.microsoft.com/office/drawing/2014/main" id="{9337EBA2-5088-4A44-8C0B-A6EE78989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0" name="Freeform 36">
              <a:extLst>
                <a:ext uri="{FF2B5EF4-FFF2-40B4-BE49-F238E27FC236}">
                  <a16:creationId xmlns:a16="http://schemas.microsoft.com/office/drawing/2014/main" id="{3486A705-2593-45C9-A13E-8E2FB7C35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1" name="Freeform 37">
              <a:extLst>
                <a:ext uri="{FF2B5EF4-FFF2-40B4-BE49-F238E27FC236}">
                  <a16:creationId xmlns:a16="http://schemas.microsoft.com/office/drawing/2014/main" id="{F357321C-6DEE-4D02-A997-75E47EE0E0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2" name="Freeform 38">
              <a:extLst>
                <a:ext uri="{FF2B5EF4-FFF2-40B4-BE49-F238E27FC236}">
                  <a16:creationId xmlns:a16="http://schemas.microsoft.com/office/drawing/2014/main" id="{D0B8F87F-3530-4BCD-A8E5-C1B83707B5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3" name="Freeform 39">
              <a:extLst>
                <a:ext uri="{FF2B5EF4-FFF2-40B4-BE49-F238E27FC236}">
                  <a16:creationId xmlns:a16="http://schemas.microsoft.com/office/drawing/2014/main" id="{5BE86BA3-AB0E-4F70-A552-0D9EB9E98E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4" name="Freeform 40">
              <a:extLst>
                <a:ext uri="{FF2B5EF4-FFF2-40B4-BE49-F238E27FC236}">
                  <a16:creationId xmlns:a16="http://schemas.microsoft.com/office/drawing/2014/main" id="{DF5FE773-B9AE-4A3F-8EDC-165CE579BD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5" name="Freeform 41">
              <a:extLst>
                <a:ext uri="{FF2B5EF4-FFF2-40B4-BE49-F238E27FC236}">
                  <a16:creationId xmlns:a16="http://schemas.microsoft.com/office/drawing/2014/main" id="{4A03D7BE-B358-4F8B-85EA-65E0CBF2D1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6" name="Freeform 42">
              <a:extLst>
                <a:ext uri="{FF2B5EF4-FFF2-40B4-BE49-F238E27FC236}">
                  <a16:creationId xmlns:a16="http://schemas.microsoft.com/office/drawing/2014/main" id="{A6548877-0957-435B-A419-389A278E5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7" name="Freeform 43">
              <a:extLst>
                <a:ext uri="{FF2B5EF4-FFF2-40B4-BE49-F238E27FC236}">
                  <a16:creationId xmlns:a16="http://schemas.microsoft.com/office/drawing/2014/main" id="{B2D5EA95-9E60-468A-8DA1-40F05C9BDA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8" name="Freeform 44">
              <a:extLst>
                <a:ext uri="{FF2B5EF4-FFF2-40B4-BE49-F238E27FC236}">
                  <a16:creationId xmlns:a16="http://schemas.microsoft.com/office/drawing/2014/main" id="{C9B409CE-11E5-40D1-8C9B-86614EAE2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9E594AF5-DB50-4227-AC2F-10EE5233C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0" name="Freeform 46">
              <a:extLst>
                <a:ext uri="{FF2B5EF4-FFF2-40B4-BE49-F238E27FC236}">
                  <a16:creationId xmlns:a16="http://schemas.microsoft.com/office/drawing/2014/main" id="{9335DCAF-74A2-4994-B5BF-1C079A40A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1" name="Freeform 47">
              <a:extLst>
                <a:ext uri="{FF2B5EF4-FFF2-40B4-BE49-F238E27FC236}">
                  <a16:creationId xmlns:a16="http://schemas.microsoft.com/office/drawing/2014/main" id="{1DC8E1A2-0C6B-4BA9-85F4-3645AED5DE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2" name="Freeform 48">
              <a:extLst>
                <a:ext uri="{FF2B5EF4-FFF2-40B4-BE49-F238E27FC236}">
                  <a16:creationId xmlns:a16="http://schemas.microsoft.com/office/drawing/2014/main" id="{28F38DE0-3BEE-441A-8212-E77DA2328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3" name="Freeform 49">
              <a:extLst>
                <a:ext uri="{FF2B5EF4-FFF2-40B4-BE49-F238E27FC236}">
                  <a16:creationId xmlns:a16="http://schemas.microsoft.com/office/drawing/2014/main" id="{AE81208E-D239-496C-A312-506B0241B3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4" name="Freeform 50">
              <a:extLst>
                <a:ext uri="{FF2B5EF4-FFF2-40B4-BE49-F238E27FC236}">
                  <a16:creationId xmlns:a16="http://schemas.microsoft.com/office/drawing/2014/main" id="{242FE966-DDA4-4668-B8D6-C4B0D4C78E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5" name="Freeform 51">
              <a:extLst>
                <a:ext uri="{FF2B5EF4-FFF2-40B4-BE49-F238E27FC236}">
                  <a16:creationId xmlns:a16="http://schemas.microsoft.com/office/drawing/2014/main" id="{FB0A5F60-550F-4025-9DCE-6F42A7C06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6" name="Freeform 52">
              <a:extLst>
                <a:ext uri="{FF2B5EF4-FFF2-40B4-BE49-F238E27FC236}">
                  <a16:creationId xmlns:a16="http://schemas.microsoft.com/office/drawing/2014/main" id="{D7B61D18-4A61-44C9-A809-40639E8C1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7" name="Freeform 53">
              <a:extLst>
                <a:ext uri="{FF2B5EF4-FFF2-40B4-BE49-F238E27FC236}">
                  <a16:creationId xmlns:a16="http://schemas.microsoft.com/office/drawing/2014/main" id="{CB26E7EB-DC12-4BA7-B5DE-09EF2C1D0A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8" name="Freeform 54">
              <a:extLst>
                <a:ext uri="{FF2B5EF4-FFF2-40B4-BE49-F238E27FC236}">
                  <a16:creationId xmlns:a16="http://schemas.microsoft.com/office/drawing/2014/main" id="{921237B4-9D85-4611-851F-5DBD71544A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9" name="Freeform 55">
              <a:extLst>
                <a:ext uri="{FF2B5EF4-FFF2-40B4-BE49-F238E27FC236}">
                  <a16:creationId xmlns:a16="http://schemas.microsoft.com/office/drawing/2014/main" id="{C91509DE-9FAA-4E84-BCC1-CDDBEA8AC0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0" name="Freeform 56">
              <a:extLst>
                <a:ext uri="{FF2B5EF4-FFF2-40B4-BE49-F238E27FC236}">
                  <a16:creationId xmlns:a16="http://schemas.microsoft.com/office/drawing/2014/main" id="{C7029B06-6A09-4E46-BA86-F3C66DBDD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1" name="Freeform 57">
              <a:extLst>
                <a:ext uri="{FF2B5EF4-FFF2-40B4-BE49-F238E27FC236}">
                  <a16:creationId xmlns:a16="http://schemas.microsoft.com/office/drawing/2014/main" id="{FF4ACFBF-D1F2-47B1-B0EB-F08C6508BD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2" name="Freeform 58">
              <a:extLst>
                <a:ext uri="{FF2B5EF4-FFF2-40B4-BE49-F238E27FC236}">
                  <a16:creationId xmlns:a16="http://schemas.microsoft.com/office/drawing/2014/main" id="{A6FD1991-3A0E-4F63-BAD9-A98C298604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20708" y="144882"/>
            <a:ext cx="4091368" cy="6286081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sz="2800" b="1" dirty="0"/>
              <a:t>Responsibilities:</a:t>
            </a:r>
          </a:p>
          <a:p>
            <a:pPr>
              <a:lnSpc>
                <a:spcPct val="110000"/>
              </a:lnSpc>
            </a:pPr>
            <a:r>
              <a:rPr lang="en-US" dirty="0"/>
              <a:t>Represent the interest of clients</a:t>
            </a:r>
          </a:p>
          <a:p>
            <a:pPr lvl="1">
              <a:lnSpc>
                <a:spcPct val="110000"/>
              </a:lnSpc>
            </a:pPr>
            <a:r>
              <a:rPr lang="en-US" sz="2400" dirty="0"/>
              <a:t>Ensure clients get the most value from the product.</a:t>
            </a:r>
          </a:p>
          <a:p>
            <a:pPr lvl="1">
              <a:lnSpc>
                <a:spcPct val="110000"/>
              </a:lnSpc>
            </a:pPr>
            <a:r>
              <a:rPr lang="en-US" sz="2400" dirty="0"/>
              <a:t>Meet with clients on a regular basis to discuss the progress and any changes in the project.</a:t>
            </a:r>
          </a:p>
          <a:p>
            <a:pPr>
              <a:lnSpc>
                <a:spcPct val="110000"/>
              </a:lnSpc>
            </a:pPr>
            <a:r>
              <a:rPr lang="en-US" dirty="0"/>
              <a:t>Creates epics and breaks them down into user stories to add them to the product backlog for the Scrum Team to complete.</a:t>
            </a:r>
          </a:p>
          <a:p>
            <a:pPr lvl="1">
              <a:lnSpc>
                <a:spcPct val="110000"/>
              </a:lnSpc>
            </a:pPr>
            <a:endParaRPr lang="en-US" sz="2400" dirty="0"/>
          </a:p>
          <a:p>
            <a:pPr marL="457200" lvl="1" indent="0">
              <a:lnSpc>
                <a:spcPct val="110000"/>
              </a:lnSpc>
              <a:buNone/>
            </a:pPr>
            <a:endParaRPr lang="en-US" sz="2400" dirty="0"/>
          </a:p>
          <a:p>
            <a:pPr marL="457200" lvl="1" indent="0">
              <a:lnSpc>
                <a:spcPct val="110000"/>
              </a:lnSpc>
              <a:buNone/>
            </a:pPr>
            <a:endParaRPr lang="en-US" sz="2400" dirty="0"/>
          </a:p>
        </p:txBody>
      </p:sp>
      <p:pic>
        <p:nvPicPr>
          <p:cNvPr id="10" name="Picture 9" descr="Electronics protoboard">
            <a:extLst>
              <a:ext uri="{FF2B5EF4-FFF2-40B4-BE49-F238E27FC236}">
                <a16:creationId xmlns:a16="http://schemas.microsoft.com/office/drawing/2014/main" id="{9647E15D-ACD3-2A15-E6EC-5AA8FC3F802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84" t="465" r="27158" b="-465"/>
          <a:stretch/>
        </p:blipFill>
        <p:spPr>
          <a:xfrm>
            <a:off x="-28346" y="-1042"/>
            <a:ext cx="7634742" cy="700814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8" y="58361"/>
            <a:ext cx="6167797" cy="1736233"/>
          </a:xfrm>
        </p:spPr>
        <p:txBody>
          <a:bodyPr>
            <a:normAutofit/>
          </a:bodyPr>
          <a:lstStyle/>
          <a:p>
            <a:r>
              <a:rPr lang="en-US" sz="6000" b="1" dirty="0">
                <a:solidFill>
                  <a:schemeClr val="tx2">
                    <a:lumMod val="50000"/>
                  </a:schemeClr>
                </a:solidFill>
              </a:rPr>
              <a:t>Product Owner</a:t>
            </a:r>
          </a:p>
        </p:txBody>
      </p:sp>
    </p:spTree>
    <p:extLst>
      <p:ext uri="{BB962C8B-B14F-4D97-AF65-F5344CB8AC3E}">
        <p14:creationId xmlns:p14="http://schemas.microsoft.com/office/powerpoint/2010/main" val="10948493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7" name="Rectangle 236">
            <a:extLst>
              <a:ext uri="{FF2B5EF4-FFF2-40B4-BE49-F238E27FC236}">
                <a16:creationId xmlns:a16="http://schemas.microsoft.com/office/drawing/2014/main" id="{C2E4E997-8672-4FFD-B8EC-9932A8E47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9" name="Picture 2">
            <a:extLst>
              <a:ext uri="{FF2B5EF4-FFF2-40B4-BE49-F238E27FC236}">
                <a16:creationId xmlns:a16="http://schemas.microsoft.com/office/drawing/2014/main" id="{FE6BA9E6-1D9E-4D30-B528-D49FA1342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4459286" cy="1183295"/>
          </a:xfrm>
        </p:spPr>
        <p:txBody>
          <a:bodyPr>
            <a:noAutofit/>
          </a:bodyPr>
          <a:lstStyle/>
          <a:p>
            <a:r>
              <a:rPr lang="en-US" sz="4400" b="1" dirty="0"/>
              <a:t>Scrum Master</a:t>
            </a:r>
            <a:endParaRPr lang="en-US" sz="4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1562" y="1640681"/>
            <a:ext cx="4430713" cy="4680744"/>
          </a:xfrm>
        </p:spPr>
        <p:txBody>
          <a:bodyPr>
            <a:noAutofit/>
          </a:bodyPr>
          <a:lstStyle/>
          <a:p>
            <a:r>
              <a:rPr lang="en-US" dirty="0"/>
              <a:t>Facilitates all aspects of Scrum.</a:t>
            </a:r>
          </a:p>
          <a:p>
            <a:pPr lvl="1"/>
            <a:r>
              <a:rPr lang="en-US" sz="2400" dirty="0"/>
              <a:t>Creates Project Charter to set precepts for the Scrum Team.</a:t>
            </a:r>
          </a:p>
          <a:p>
            <a:pPr lvl="1"/>
            <a:r>
              <a:rPr lang="en-US" sz="2400" dirty="0"/>
              <a:t>Facilitates Scrum meetings</a:t>
            </a:r>
          </a:p>
          <a:p>
            <a:pPr lvl="1"/>
            <a:r>
              <a:rPr lang="en-US" sz="2400" dirty="0"/>
              <a:t>Manages the production of Scrum &amp; the Scrum Team by interceding on their behalf, removing any hindrances, and giving the team advice. </a:t>
            </a:r>
            <a:endParaRPr lang="en-US" sz="2400" b="0" i="0" u="none" strike="noStrike" baseline="0" dirty="0">
              <a:solidFill>
                <a:srgbClr val="000000"/>
              </a:solidFill>
            </a:endParaRPr>
          </a:p>
          <a:p>
            <a:endParaRPr lang="en-US" b="0" i="0" u="none" strike="noStrike" baseline="0" dirty="0">
              <a:solidFill>
                <a:srgbClr val="000000"/>
              </a:solidFill>
            </a:endParaRPr>
          </a:p>
          <a:p>
            <a:endParaRPr lang="en-US" dirty="0"/>
          </a:p>
        </p:txBody>
      </p:sp>
      <p:pic>
        <p:nvPicPr>
          <p:cNvPr id="4" name="Picture 3" descr="close up of circuit board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220" r="9210" b="-1"/>
          <a:stretch/>
        </p:blipFill>
        <p:spPr>
          <a:xfrm>
            <a:off x="6096000" y="941263"/>
            <a:ext cx="5456279" cy="4950525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241" name="Group 240">
            <a:extLst>
              <a:ext uri="{FF2B5EF4-FFF2-40B4-BE49-F238E27FC236}">
                <a16:creationId xmlns:a16="http://schemas.microsoft.com/office/drawing/2014/main" id="{453E4DEE-E996-40F8-8635-0FF43D734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42" name="Rectangle 5">
              <a:extLst>
                <a:ext uri="{FF2B5EF4-FFF2-40B4-BE49-F238E27FC236}">
                  <a16:creationId xmlns:a16="http://schemas.microsoft.com/office/drawing/2014/main" id="{08BD1D3E-43CE-49EB-A424-0738950C64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43" name="Freeform 6">
              <a:extLst>
                <a:ext uri="{FF2B5EF4-FFF2-40B4-BE49-F238E27FC236}">
                  <a16:creationId xmlns:a16="http://schemas.microsoft.com/office/drawing/2014/main" id="{E9182037-E3FA-489A-95D5-29E424842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4" name="Freeform 7">
              <a:extLst>
                <a:ext uri="{FF2B5EF4-FFF2-40B4-BE49-F238E27FC236}">
                  <a16:creationId xmlns:a16="http://schemas.microsoft.com/office/drawing/2014/main" id="{E8864E76-AD7F-4BEE-B3F6-A78FA42AE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5" name="Freeform 8">
              <a:extLst>
                <a:ext uri="{FF2B5EF4-FFF2-40B4-BE49-F238E27FC236}">
                  <a16:creationId xmlns:a16="http://schemas.microsoft.com/office/drawing/2014/main" id="{8AD071B3-046D-4479-91FE-01E9AD7C8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6" name="Freeform 9">
              <a:extLst>
                <a:ext uri="{FF2B5EF4-FFF2-40B4-BE49-F238E27FC236}">
                  <a16:creationId xmlns:a16="http://schemas.microsoft.com/office/drawing/2014/main" id="{91D776F5-E902-4A4D-A75D-A46E063C9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7" name="Freeform 10">
              <a:extLst>
                <a:ext uri="{FF2B5EF4-FFF2-40B4-BE49-F238E27FC236}">
                  <a16:creationId xmlns:a16="http://schemas.microsoft.com/office/drawing/2014/main" id="{EBED8F24-A998-4952-AB68-E2074F074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8" name="Freeform 11">
              <a:extLst>
                <a:ext uri="{FF2B5EF4-FFF2-40B4-BE49-F238E27FC236}">
                  <a16:creationId xmlns:a16="http://schemas.microsoft.com/office/drawing/2014/main" id="{74D7A646-8CDC-49B3-9C44-3EF38DB426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9" name="Freeform 12">
              <a:extLst>
                <a:ext uri="{FF2B5EF4-FFF2-40B4-BE49-F238E27FC236}">
                  <a16:creationId xmlns:a16="http://schemas.microsoft.com/office/drawing/2014/main" id="{D4E99D14-E4F4-419B-9AAF-8D1CEAB28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0" name="Freeform 13">
              <a:extLst>
                <a:ext uri="{FF2B5EF4-FFF2-40B4-BE49-F238E27FC236}">
                  <a16:creationId xmlns:a16="http://schemas.microsoft.com/office/drawing/2014/main" id="{377E106C-5445-4A52-9F7E-DA17387442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1" name="Freeform 14">
              <a:extLst>
                <a:ext uri="{FF2B5EF4-FFF2-40B4-BE49-F238E27FC236}">
                  <a16:creationId xmlns:a16="http://schemas.microsoft.com/office/drawing/2014/main" id="{752BFE96-D378-4BAE-A64B-F851A34C4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2" name="Freeform 15">
              <a:extLst>
                <a:ext uri="{FF2B5EF4-FFF2-40B4-BE49-F238E27FC236}">
                  <a16:creationId xmlns:a16="http://schemas.microsoft.com/office/drawing/2014/main" id="{B88FFB19-5A5E-4078-B467-9D4ABD21BD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3" name="Line 16">
              <a:extLst>
                <a:ext uri="{FF2B5EF4-FFF2-40B4-BE49-F238E27FC236}">
                  <a16:creationId xmlns:a16="http://schemas.microsoft.com/office/drawing/2014/main" id="{11042975-3D19-4728-BCDA-D3F5CD633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54" name="Freeform 17">
              <a:extLst>
                <a:ext uri="{FF2B5EF4-FFF2-40B4-BE49-F238E27FC236}">
                  <a16:creationId xmlns:a16="http://schemas.microsoft.com/office/drawing/2014/main" id="{A28972BD-D2E1-4DCA-A907-2E3B6F606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5" name="Freeform 18">
              <a:extLst>
                <a:ext uri="{FF2B5EF4-FFF2-40B4-BE49-F238E27FC236}">
                  <a16:creationId xmlns:a16="http://schemas.microsoft.com/office/drawing/2014/main" id="{1C806824-5C2D-4747-B038-69EE4074B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6" name="Freeform 19">
              <a:extLst>
                <a:ext uri="{FF2B5EF4-FFF2-40B4-BE49-F238E27FC236}">
                  <a16:creationId xmlns:a16="http://schemas.microsoft.com/office/drawing/2014/main" id="{3B33F710-16D7-4F48-BFCA-66C9CA235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7" name="Freeform 20">
              <a:extLst>
                <a:ext uri="{FF2B5EF4-FFF2-40B4-BE49-F238E27FC236}">
                  <a16:creationId xmlns:a16="http://schemas.microsoft.com/office/drawing/2014/main" id="{6C8C8ED4-90FA-4E97-AAF0-D5D51E6A9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8" name="Rectangle 21">
              <a:extLst>
                <a:ext uri="{FF2B5EF4-FFF2-40B4-BE49-F238E27FC236}">
                  <a16:creationId xmlns:a16="http://schemas.microsoft.com/office/drawing/2014/main" id="{6C5EB9C1-B25F-4172-8A96-5950ECC828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59" name="Freeform 22">
              <a:extLst>
                <a:ext uri="{FF2B5EF4-FFF2-40B4-BE49-F238E27FC236}">
                  <a16:creationId xmlns:a16="http://schemas.microsoft.com/office/drawing/2014/main" id="{097E6E8A-9373-4655-882B-21715CCE9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0" name="Freeform 23">
              <a:extLst>
                <a:ext uri="{FF2B5EF4-FFF2-40B4-BE49-F238E27FC236}">
                  <a16:creationId xmlns:a16="http://schemas.microsoft.com/office/drawing/2014/main" id="{EB8CC766-1206-4372-ACAF-8230AF4D54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1" name="Freeform 24">
              <a:extLst>
                <a:ext uri="{FF2B5EF4-FFF2-40B4-BE49-F238E27FC236}">
                  <a16:creationId xmlns:a16="http://schemas.microsoft.com/office/drawing/2014/main" id="{1C8E2511-2489-47B2-9C19-C410910DD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2" name="Freeform 25">
              <a:extLst>
                <a:ext uri="{FF2B5EF4-FFF2-40B4-BE49-F238E27FC236}">
                  <a16:creationId xmlns:a16="http://schemas.microsoft.com/office/drawing/2014/main" id="{D7820196-0A47-47EF-832C-A688E897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3" name="Freeform 26">
              <a:extLst>
                <a:ext uri="{FF2B5EF4-FFF2-40B4-BE49-F238E27FC236}">
                  <a16:creationId xmlns:a16="http://schemas.microsoft.com/office/drawing/2014/main" id="{4982E0BF-34AE-48A3-AD6B-E0F3CD05D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4" name="Freeform 27">
              <a:extLst>
                <a:ext uri="{FF2B5EF4-FFF2-40B4-BE49-F238E27FC236}">
                  <a16:creationId xmlns:a16="http://schemas.microsoft.com/office/drawing/2014/main" id="{CD34643B-9DF2-4310-8868-48252C339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5" name="Freeform 28">
              <a:extLst>
                <a:ext uri="{FF2B5EF4-FFF2-40B4-BE49-F238E27FC236}">
                  <a16:creationId xmlns:a16="http://schemas.microsoft.com/office/drawing/2014/main" id="{4E020C4E-AF64-44A8-B830-779541D8D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6" name="Freeform 29">
              <a:extLst>
                <a:ext uri="{FF2B5EF4-FFF2-40B4-BE49-F238E27FC236}">
                  <a16:creationId xmlns:a16="http://schemas.microsoft.com/office/drawing/2014/main" id="{D97BC3D3-B1B3-4825-9169-BBEF1DBCF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7" name="Freeform 30">
              <a:extLst>
                <a:ext uri="{FF2B5EF4-FFF2-40B4-BE49-F238E27FC236}">
                  <a16:creationId xmlns:a16="http://schemas.microsoft.com/office/drawing/2014/main" id="{A750DC4F-1DAF-470E-98C6-6C68DEB93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8" name="Freeform 31">
              <a:extLst>
                <a:ext uri="{FF2B5EF4-FFF2-40B4-BE49-F238E27FC236}">
                  <a16:creationId xmlns:a16="http://schemas.microsoft.com/office/drawing/2014/main" id="{2F99594A-5BBD-4E10-A818-8BE52B7D9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6" name="Picture 5" descr="A picture containing text, computer&#10;&#10;Description automatically generated">
            <a:extLst>
              <a:ext uri="{FF2B5EF4-FFF2-40B4-BE49-F238E27FC236}">
                <a16:creationId xmlns:a16="http://schemas.microsoft.com/office/drawing/2014/main" id="{E4455E4C-C1F2-A1B1-F88D-0018B7F0738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r="24873"/>
          <a:stretch/>
        </p:blipFill>
        <p:spPr>
          <a:xfrm>
            <a:off x="6029324" y="787623"/>
            <a:ext cx="5602289" cy="5167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8534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roup 173">
            <a:extLst>
              <a:ext uri="{FF2B5EF4-FFF2-40B4-BE49-F238E27FC236}">
                <a16:creationId xmlns:a16="http://schemas.microsoft.com/office/drawing/2014/main" id="{8E1DDAD8-1D10-4640-A034-BE90015E3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75" name="Rectangle 174">
              <a:extLst>
                <a:ext uri="{FF2B5EF4-FFF2-40B4-BE49-F238E27FC236}">
                  <a16:creationId xmlns:a16="http://schemas.microsoft.com/office/drawing/2014/main" id="{52FE7688-721D-4A97-B007-BDE056094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76" name="Picture 2">
              <a:extLst>
                <a:ext uri="{FF2B5EF4-FFF2-40B4-BE49-F238E27FC236}">
                  <a16:creationId xmlns:a16="http://schemas.microsoft.com/office/drawing/2014/main" id="{9E73A810-8571-4A9D-A3CB-336933AB4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FD642FB6-2808-4BC5-AE0B-7302C24B7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0B0B8F04-D9A7-48E5-A29C-51A66B59D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0" name="Freeform 6">
              <a:extLst>
                <a:ext uri="{FF2B5EF4-FFF2-40B4-BE49-F238E27FC236}">
                  <a16:creationId xmlns:a16="http://schemas.microsoft.com/office/drawing/2014/main" id="{D6D18883-6BFF-42BB-8088-FCCF83F9C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1" name="Freeform 7">
              <a:extLst>
                <a:ext uri="{FF2B5EF4-FFF2-40B4-BE49-F238E27FC236}">
                  <a16:creationId xmlns:a16="http://schemas.microsoft.com/office/drawing/2014/main" id="{1D0FEFB3-A009-4D0F-9107-C0B17786F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78E86C7F-B981-4448-8A1A-856F7124F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3" name="Freeform 9">
              <a:extLst>
                <a:ext uri="{FF2B5EF4-FFF2-40B4-BE49-F238E27FC236}">
                  <a16:creationId xmlns:a16="http://schemas.microsoft.com/office/drawing/2014/main" id="{4C6CFFD9-BA00-4184-8310-5FC955095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4" name="Freeform 10">
              <a:extLst>
                <a:ext uri="{FF2B5EF4-FFF2-40B4-BE49-F238E27FC236}">
                  <a16:creationId xmlns:a16="http://schemas.microsoft.com/office/drawing/2014/main" id="{A1892DF3-4848-496C-8664-DFD32EE250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5" name="Freeform 11">
              <a:extLst>
                <a:ext uri="{FF2B5EF4-FFF2-40B4-BE49-F238E27FC236}">
                  <a16:creationId xmlns:a16="http://schemas.microsoft.com/office/drawing/2014/main" id="{D6DB8C30-651E-4D8F-A70C-163FC5842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6" name="Freeform 12">
              <a:extLst>
                <a:ext uri="{FF2B5EF4-FFF2-40B4-BE49-F238E27FC236}">
                  <a16:creationId xmlns:a16="http://schemas.microsoft.com/office/drawing/2014/main" id="{563DFB81-F969-4F44-BA6C-634795642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7" name="Freeform 13">
              <a:extLst>
                <a:ext uri="{FF2B5EF4-FFF2-40B4-BE49-F238E27FC236}">
                  <a16:creationId xmlns:a16="http://schemas.microsoft.com/office/drawing/2014/main" id="{8E5DE346-AFCA-40DA-B5E2-93A86EA54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8" name="Freeform 14">
              <a:extLst>
                <a:ext uri="{FF2B5EF4-FFF2-40B4-BE49-F238E27FC236}">
                  <a16:creationId xmlns:a16="http://schemas.microsoft.com/office/drawing/2014/main" id="{77A34306-2AE8-43D0-9686-E97B3B53F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9" name="Freeform 15">
              <a:extLst>
                <a:ext uri="{FF2B5EF4-FFF2-40B4-BE49-F238E27FC236}">
                  <a16:creationId xmlns:a16="http://schemas.microsoft.com/office/drawing/2014/main" id="{B9CC10F0-FFCD-4CB9-AF4C-22722D20B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0" name="Freeform 16">
              <a:extLst>
                <a:ext uri="{FF2B5EF4-FFF2-40B4-BE49-F238E27FC236}">
                  <a16:creationId xmlns:a16="http://schemas.microsoft.com/office/drawing/2014/main" id="{2A6B0E38-C962-4491-BFDA-75378B4D67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1" name="Freeform 17">
              <a:extLst>
                <a:ext uri="{FF2B5EF4-FFF2-40B4-BE49-F238E27FC236}">
                  <a16:creationId xmlns:a16="http://schemas.microsoft.com/office/drawing/2014/main" id="{655F640B-8407-487C-8696-F47451478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2" name="Freeform 18">
              <a:extLst>
                <a:ext uri="{FF2B5EF4-FFF2-40B4-BE49-F238E27FC236}">
                  <a16:creationId xmlns:a16="http://schemas.microsoft.com/office/drawing/2014/main" id="{FAB4F099-4FF6-4410-A5B9-2A5355719C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3" name="Freeform 19">
              <a:extLst>
                <a:ext uri="{FF2B5EF4-FFF2-40B4-BE49-F238E27FC236}">
                  <a16:creationId xmlns:a16="http://schemas.microsoft.com/office/drawing/2014/main" id="{6FE80B6E-3DA9-4304-9925-12E578C4E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4" name="Freeform 20">
              <a:extLst>
                <a:ext uri="{FF2B5EF4-FFF2-40B4-BE49-F238E27FC236}">
                  <a16:creationId xmlns:a16="http://schemas.microsoft.com/office/drawing/2014/main" id="{67D1CB75-0CBA-4E13-924C-21F221D7BF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5" name="Freeform 21">
              <a:extLst>
                <a:ext uri="{FF2B5EF4-FFF2-40B4-BE49-F238E27FC236}">
                  <a16:creationId xmlns:a16="http://schemas.microsoft.com/office/drawing/2014/main" id="{F2CC783B-FA45-4777-A76A-982B285C7C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6" name="Freeform 22">
              <a:extLst>
                <a:ext uri="{FF2B5EF4-FFF2-40B4-BE49-F238E27FC236}">
                  <a16:creationId xmlns:a16="http://schemas.microsoft.com/office/drawing/2014/main" id="{D68F4DD3-D736-4B78-972E-F5128CFBE7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7" name="Freeform 23">
              <a:extLst>
                <a:ext uri="{FF2B5EF4-FFF2-40B4-BE49-F238E27FC236}">
                  <a16:creationId xmlns:a16="http://schemas.microsoft.com/office/drawing/2014/main" id="{B14AF103-15B3-4796-A71A-297D37E17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8" name="Freeform 24">
              <a:extLst>
                <a:ext uri="{FF2B5EF4-FFF2-40B4-BE49-F238E27FC236}">
                  <a16:creationId xmlns:a16="http://schemas.microsoft.com/office/drawing/2014/main" id="{B0B240FB-0453-4B6F-9F9B-C2C3305AC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9" name="Freeform 25">
              <a:extLst>
                <a:ext uri="{FF2B5EF4-FFF2-40B4-BE49-F238E27FC236}">
                  <a16:creationId xmlns:a16="http://schemas.microsoft.com/office/drawing/2014/main" id="{EBBBDCEE-433E-40F3-B49D-375CB162A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0" name="Freeform 26">
              <a:extLst>
                <a:ext uri="{FF2B5EF4-FFF2-40B4-BE49-F238E27FC236}">
                  <a16:creationId xmlns:a16="http://schemas.microsoft.com/office/drawing/2014/main" id="{09B123C6-141E-4A37-B5A7-27E7764FA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1" name="Freeform 27">
              <a:extLst>
                <a:ext uri="{FF2B5EF4-FFF2-40B4-BE49-F238E27FC236}">
                  <a16:creationId xmlns:a16="http://schemas.microsoft.com/office/drawing/2014/main" id="{1FA1F521-36A1-49FF-84A7-229E8970F7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2" name="Freeform 28">
              <a:extLst>
                <a:ext uri="{FF2B5EF4-FFF2-40B4-BE49-F238E27FC236}">
                  <a16:creationId xmlns:a16="http://schemas.microsoft.com/office/drawing/2014/main" id="{DE512F89-D901-4487-A42C-02345EC5FC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3" name="Freeform 29">
              <a:extLst>
                <a:ext uri="{FF2B5EF4-FFF2-40B4-BE49-F238E27FC236}">
                  <a16:creationId xmlns:a16="http://schemas.microsoft.com/office/drawing/2014/main" id="{ED3ED0E5-3226-4B78-B3EA-C591824B8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4" name="Freeform 30">
              <a:extLst>
                <a:ext uri="{FF2B5EF4-FFF2-40B4-BE49-F238E27FC236}">
                  <a16:creationId xmlns:a16="http://schemas.microsoft.com/office/drawing/2014/main" id="{9CBB1F68-B6DE-4ECF-B20F-328F9811E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5" name="Freeform 31">
              <a:extLst>
                <a:ext uri="{FF2B5EF4-FFF2-40B4-BE49-F238E27FC236}">
                  <a16:creationId xmlns:a16="http://schemas.microsoft.com/office/drawing/2014/main" id="{A566C551-9523-4D97-A8CF-5C91F436C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6" name="Freeform 32">
              <a:extLst>
                <a:ext uri="{FF2B5EF4-FFF2-40B4-BE49-F238E27FC236}">
                  <a16:creationId xmlns:a16="http://schemas.microsoft.com/office/drawing/2014/main" id="{9E166BA0-9268-4419-9332-2D30C21239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B700C031-AA54-4DC7-B8A2-2569B3FA6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8" name="Freeform 34">
              <a:extLst>
                <a:ext uri="{FF2B5EF4-FFF2-40B4-BE49-F238E27FC236}">
                  <a16:creationId xmlns:a16="http://schemas.microsoft.com/office/drawing/2014/main" id="{03045EC8-ECC8-473F-8786-DE266F05B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9" name="Freeform 35">
              <a:extLst>
                <a:ext uri="{FF2B5EF4-FFF2-40B4-BE49-F238E27FC236}">
                  <a16:creationId xmlns:a16="http://schemas.microsoft.com/office/drawing/2014/main" id="{9337EBA2-5088-4A44-8C0B-A6EE78989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0" name="Freeform 36">
              <a:extLst>
                <a:ext uri="{FF2B5EF4-FFF2-40B4-BE49-F238E27FC236}">
                  <a16:creationId xmlns:a16="http://schemas.microsoft.com/office/drawing/2014/main" id="{3486A705-2593-45C9-A13E-8E2FB7C35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1" name="Freeform 37">
              <a:extLst>
                <a:ext uri="{FF2B5EF4-FFF2-40B4-BE49-F238E27FC236}">
                  <a16:creationId xmlns:a16="http://schemas.microsoft.com/office/drawing/2014/main" id="{F357321C-6DEE-4D02-A997-75E47EE0E0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2" name="Freeform 38">
              <a:extLst>
                <a:ext uri="{FF2B5EF4-FFF2-40B4-BE49-F238E27FC236}">
                  <a16:creationId xmlns:a16="http://schemas.microsoft.com/office/drawing/2014/main" id="{D0B8F87F-3530-4BCD-A8E5-C1B83707B5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3" name="Freeform 39">
              <a:extLst>
                <a:ext uri="{FF2B5EF4-FFF2-40B4-BE49-F238E27FC236}">
                  <a16:creationId xmlns:a16="http://schemas.microsoft.com/office/drawing/2014/main" id="{5BE86BA3-AB0E-4F70-A552-0D9EB9E98E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4" name="Freeform 40">
              <a:extLst>
                <a:ext uri="{FF2B5EF4-FFF2-40B4-BE49-F238E27FC236}">
                  <a16:creationId xmlns:a16="http://schemas.microsoft.com/office/drawing/2014/main" id="{DF5FE773-B9AE-4A3F-8EDC-165CE579BD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5" name="Freeform 41">
              <a:extLst>
                <a:ext uri="{FF2B5EF4-FFF2-40B4-BE49-F238E27FC236}">
                  <a16:creationId xmlns:a16="http://schemas.microsoft.com/office/drawing/2014/main" id="{4A03D7BE-B358-4F8B-85EA-65E0CBF2D1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6" name="Freeform 42">
              <a:extLst>
                <a:ext uri="{FF2B5EF4-FFF2-40B4-BE49-F238E27FC236}">
                  <a16:creationId xmlns:a16="http://schemas.microsoft.com/office/drawing/2014/main" id="{A6548877-0957-435B-A419-389A278E5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7" name="Freeform 43">
              <a:extLst>
                <a:ext uri="{FF2B5EF4-FFF2-40B4-BE49-F238E27FC236}">
                  <a16:creationId xmlns:a16="http://schemas.microsoft.com/office/drawing/2014/main" id="{B2D5EA95-9E60-468A-8DA1-40F05C9BDA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8" name="Freeform 44">
              <a:extLst>
                <a:ext uri="{FF2B5EF4-FFF2-40B4-BE49-F238E27FC236}">
                  <a16:creationId xmlns:a16="http://schemas.microsoft.com/office/drawing/2014/main" id="{C9B409CE-11E5-40D1-8C9B-86614EAE2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9E594AF5-DB50-4227-AC2F-10EE5233C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0" name="Freeform 46">
              <a:extLst>
                <a:ext uri="{FF2B5EF4-FFF2-40B4-BE49-F238E27FC236}">
                  <a16:creationId xmlns:a16="http://schemas.microsoft.com/office/drawing/2014/main" id="{9335DCAF-74A2-4994-B5BF-1C079A40A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1" name="Freeform 47">
              <a:extLst>
                <a:ext uri="{FF2B5EF4-FFF2-40B4-BE49-F238E27FC236}">
                  <a16:creationId xmlns:a16="http://schemas.microsoft.com/office/drawing/2014/main" id="{1DC8E1A2-0C6B-4BA9-85F4-3645AED5DE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2" name="Freeform 48">
              <a:extLst>
                <a:ext uri="{FF2B5EF4-FFF2-40B4-BE49-F238E27FC236}">
                  <a16:creationId xmlns:a16="http://schemas.microsoft.com/office/drawing/2014/main" id="{28F38DE0-3BEE-441A-8212-E77DA2328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3" name="Freeform 49">
              <a:extLst>
                <a:ext uri="{FF2B5EF4-FFF2-40B4-BE49-F238E27FC236}">
                  <a16:creationId xmlns:a16="http://schemas.microsoft.com/office/drawing/2014/main" id="{AE81208E-D239-496C-A312-506B0241B3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4" name="Freeform 50">
              <a:extLst>
                <a:ext uri="{FF2B5EF4-FFF2-40B4-BE49-F238E27FC236}">
                  <a16:creationId xmlns:a16="http://schemas.microsoft.com/office/drawing/2014/main" id="{242FE966-DDA4-4668-B8D6-C4B0D4C78E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5" name="Freeform 51">
              <a:extLst>
                <a:ext uri="{FF2B5EF4-FFF2-40B4-BE49-F238E27FC236}">
                  <a16:creationId xmlns:a16="http://schemas.microsoft.com/office/drawing/2014/main" id="{FB0A5F60-550F-4025-9DCE-6F42A7C06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6" name="Freeform 52">
              <a:extLst>
                <a:ext uri="{FF2B5EF4-FFF2-40B4-BE49-F238E27FC236}">
                  <a16:creationId xmlns:a16="http://schemas.microsoft.com/office/drawing/2014/main" id="{D7B61D18-4A61-44C9-A809-40639E8C1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7" name="Freeform 53">
              <a:extLst>
                <a:ext uri="{FF2B5EF4-FFF2-40B4-BE49-F238E27FC236}">
                  <a16:creationId xmlns:a16="http://schemas.microsoft.com/office/drawing/2014/main" id="{CB26E7EB-DC12-4BA7-B5DE-09EF2C1D0A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8" name="Freeform 54">
              <a:extLst>
                <a:ext uri="{FF2B5EF4-FFF2-40B4-BE49-F238E27FC236}">
                  <a16:creationId xmlns:a16="http://schemas.microsoft.com/office/drawing/2014/main" id="{921237B4-9D85-4611-851F-5DBD71544A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9" name="Freeform 55">
              <a:extLst>
                <a:ext uri="{FF2B5EF4-FFF2-40B4-BE49-F238E27FC236}">
                  <a16:creationId xmlns:a16="http://schemas.microsoft.com/office/drawing/2014/main" id="{C91509DE-9FAA-4E84-BCC1-CDDBEA8AC0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0" name="Freeform 56">
              <a:extLst>
                <a:ext uri="{FF2B5EF4-FFF2-40B4-BE49-F238E27FC236}">
                  <a16:creationId xmlns:a16="http://schemas.microsoft.com/office/drawing/2014/main" id="{C7029B06-6A09-4E46-BA86-F3C66DBDD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1" name="Freeform 57">
              <a:extLst>
                <a:ext uri="{FF2B5EF4-FFF2-40B4-BE49-F238E27FC236}">
                  <a16:creationId xmlns:a16="http://schemas.microsoft.com/office/drawing/2014/main" id="{FF4ACFBF-D1F2-47B1-B0EB-F08C6508BD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2" name="Freeform 58">
              <a:extLst>
                <a:ext uri="{FF2B5EF4-FFF2-40B4-BE49-F238E27FC236}">
                  <a16:creationId xmlns:a16="http://schemas.microsoft.com/office/drawing/2014/main" id="{A6FD1991-3A0E-4F63-BAD9-A98C298604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E6E68F9B-D8AE-86A6-6D5F-9D032920402B}"/>
              </a:ext>
            </a:extLst>
          </p:cNvPr>
          <p:cNvSpPr txBox="1"/>
          <p:nvPr/>
        </p:nvSpPr>
        <p:spPr>
          <a:xfrm>
            <a:off x="7962517" y="-17125"/>
            <a:ext cx="2634651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b="1" dirty="0"/>
              <a:t>Testers</a:t>
            </a:r>
            <a:endParaRPr lang="en-US" sz="6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76011" y="1231751"/>
            <a:ext cx="4924804" cy="5006046"/>
          </a:xfrm>
        </p:spPr>
        <p:txBody>
          <a:bodyPr>
            <a:noAutofit/>
          </a:bodyPr>
          <a:lstStyle/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  <a:tabLst>
                <a:tab pos="520700" algn="l"/>
                <a:tab pos="521335" algn="l"/>
              </a:tabLst>
            </a:pPr>
            <a:r>
              <a:rPr lang="en-US" dirty="0">
                <a:effectLst/>
                <a:ea typeface="Symbol" panose="05050102010706020507" pitchFamily="18" charset="2"/>
                <a:cs typeface="Symbol" panose="05050102010706020507" pitchFamily="18" charset="2"/>
              </a:rPr>
              <a:t>Part</a:t>
            </a:r>
            <a:r>
              <a:rPr lang="en-US" spc="-20" dirty="0">
                <a:effectLst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dirty="0">
                <a:effectLst/>
                <a:ea typeface="Symbol" panose="05050102010706020507" pitchFamily="18" charset="2"/>
                <a:cs typeface="Symbol" panose="05050102010706020507" pitchFamily="18" charset="2"/>
              </a:rPr>
              <a:t>of</a:t>
            </a:r>
            <a:r>
              <a:rPr lang="en-US" spc="-10" dirty="0">
                <a:effectLst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dirty="0">
                <a:effectLst/>
                <a:ea typeface="Symbol" panose="05050102010706020507" pitchFamily="18" charset="2"/>
                <a:cs typeface="Symbol" panose="05050102010706020507" pitchFamily="18" charset="2"/>
              </a:rPr>
              <a:t>the</a:t>
            </a:r>
            <a:r>
              <a:rPr lang="en-US" spc="-20" dirty="0">
                <a:effectLst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dirty="0">
                <a:effectLst/>
                <a:ea typeface="Symbol" panose="05050102010706020507" pitchFamily="18" charset="2"/>
                <a:cs typeface="Symbol" panose="05050102010706020507" pitchFamily="18" charset="2"/>
              </a:rPr>
              <a:t>Scrum</a:t>
            </a:r>
            <a:r>
              <a:rPr lang="en-US" spc="5" dirty="0">
                <a:effectLst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dirty="0">
                <a:effectLst/>
                <a:ea typeface="Symbol" panose="05050102010706020507" pitchFamily="18" charset="2"/>
                <a:cs typeface="Symbol" panose="05050102010706020507" pitchFamily="18" charset="2"/>
              </a:rPr>
              <a:t>Team</a:t>
            </a:r>
            <a:r>
              <a:rPr lang="en-US" spc="-20" dirty="0">
                <a:effectLst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dirty="0">
                <a:effectLst/>
                <a:ea typeface="Symbol" panose="05050102010706020507" pitchFamily="18" charset="2"/>
                <a:cs typeface="Symbol" panose="05050102010706020507" pitchFamily="18" charset="2"/>
              </a:rPr>
              <a:t>that</a:t>
            </a:r>
            <a:r>
              <a:rPr lang="en-US" spc="-20" dirty="0">
                <a:effectLst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dirty="0">
                <a:effectLst/>
                <a:ea typeface="Symbol" panose="05050102010706020507" pitchFamily="18" charset="2"/>
                <a:cs typeface="Symbol" panose="05050102010706020507" pitchFamily="18" charset="2"/>
              </a:rPr>
              <a:t>provides</a:t>
            </a:r>
            <a:r>
              <a:rPr lang="en-US" spc="-5" dirty="0">
                <a:effectLst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dirty="0">
                <a:effectLst/>
                <a:ea typeface="Symbol" panose="05050102010706020507" pitchFamily="18" charset="2"/>
                <a:cs typeface="Symbol" panose="05050102010706020507" pitchFamily="18" charset="2"/>
              </a:rPr>
              <a:t>test</a:t>
            </a:r>
            <a:r>
              <a:rPr lang="en-US" spc="5" dirty="0">
                <a:effectLst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dirty="0">
                <a:effectLst/>
                <a:ea typeface="Symbol" panose="05050102010706020507" pitchFamily="18" charset="2"/>
                <a:cs typeface="Symbol" panose="05050102010706020507" pitchFamily="18" charset="2"/>
              </a:rPr>
              <a:t>cases for</a:t>
            </a:r>
            <a:r>
              <a:rPr lang="en-US" spc="-10" dirty="0">
                <a:effectLst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dirty="0">
                <a:effectLst/>
                <a:ea typeface="Symbol" panose="05050102010706020507" pitchFamily="18" charset="2"/>
                <a:cs typeface="Symbol" panose="05050102010706020507" pitchFamily="18" charset="2"/>
              </a:rPr>
              <a:t>the</a:t>
            </a:r>
            <a:r>
              <a:rPr lang="en-US" spc="-20" dirty="0">
                <a:effectLst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dirty="0">
                <a:effectLst/>
                <a:ea typeface="Symbol" panose="05050102010706020507" pitchFamily="18" charset="2"/>
                <a:cs typeface="Symbol" panose="05050102010706020507" pitchFamily="18" charset="2"/>
              </a:rPr>
              <a:t>user</a:t>
            </a:r>
            <a:r>
              <a:rPr lang="en-US" spc="-10" dirty="0">
                <a:effectLst/>
                <a:ea typeface="Symbol" panose="05050102010706020507" pitchFamily="18" charset="2"/>
                <a:cs typeface="Symbol" panose="05050102010706020507" pitchFamily="18" charset="2"/>
              </a:rPr>
              <a:t> stories.</a:t>
            </a:r>
            <a:endParaRPr lang="en-US" dirty="0">
              <a:effectLst/>
              <a:ea typeface="Times New Roman" panose="02020603050405020304" pitchFamily="18" charset="0"/>
            </a:endParaRPr>
          </a:p>
          <a:p>
            <a:pPr marL="342900" marR="0" lvl="0" indent="-342900">
              <a:spcBef>
                <a:spcPts val="5"/>
              </a:spcBef>
              <a:spcAft>
                <a:spcPts val="0"/>
              </a:spcAft>
              <a:buFont typeface="Symbol" panose="05050102010706020507" pitchFamily="18" charset="2"/>
              <a:buChar char=""/>
              <a:tabLst>
                <a:tab pos="520700" algn="l"/>
                <a:tab pos="521335" algn="l"/>
              </a:tabLst>
            </a:pPr>
            <a:r>
              <a:rPr lang="en-US" dirty="0">
                <a:effectLst/>
                <a:ea typeface="Symbol" panose="05050102010706020507" pitchFamily="18" charset="2"/>
                <a:cs typeface="Symbol" panose="05050102010706020507" pitchFamily="18" charset="2"/>
              </a:rPr>
              <a:t>Helps</a:t>
            </a:r>
            <a:r>
              <a:rPr lang="en-US" spc="-10" dirty="0">
                <a:effectLst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dirty="0">
                <a:effectLst/>
                <a:ea typeface="Symbol" panose="05050102010706020507" pitchFamily="18" charset="2"/>
                <a:cs typeface="Symbol" panose="05050102010706020507" pitchFamily="18" charset="2"/>
              </a:rPr>
              <a:t>decide</a:t>
            </a:r>
            <a:r>
              <a:rPr lang="en-US" spc="5" dirty="0">
                <a:effectLst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dirty="0">
                <a:effectLst/>
                <a:ea typeface="Symbol" panose="05050102010706020507" pitchFamily="18" charset="2"/>
                <a:cs typeface="Symbol" panose="05050102010706020507" pitchFamily="18" charset="2"/>
              </a:rPr>
              <a:t>the</a:t>
            </a:r>
            <a:r>
              <a:rPr lang="en-US" spc="-25" dirty="0">
                <a:effectLst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dirty="0">
                <a:effectLst/>
                <a:ea typeface="Symbol" panose="05050102010706020507" pitchFamily="18" charset="2"/>
                <a:cs typeface="Symbol" panose="05050102010706020507" pitchFamily="18" charset="2"/>
              </a:rPr>
              <a:t>order</a:t>
            </a:r>
            <a:r>
              <a:rPr lang="en-US" spc="-10" dirty="0">
                <a:effectLst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dirty="0">
                <a:effectLst/>
                <a:ea typeface="Symbol" panose="05050102010706020507" pitchFamily="18" charset="2"/>
                <a:cs typeface="Symbol" panose="05050102010706020507" pitchFamily="18" charset="2"/>
              </a:rPr>
              <a:t>of</a:t>
            </a:r>
            <a:r>
              <a:rPr lang="en-US" spc="-10" dirty="0">
                <a:effectLst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dirty="0">
                <a:effectLst/>
                <a:ea typeface="Symbol" panose="05050102010706020507" pitchFamily="18" charset="2"/>
                <a:cs typeface="Symbol" panose="05050102010706020507" pitchFamily="18" charset="2"/>
              </a:rPr>
              <a:t>user</a:t>
            </a:r>
            <a:r>
              <a:rPr lang="en-US" spc="-15" dirty="0">
                <a:effectLst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dirty="0">
                <a:effectLst/>
                <a:ea typeface="Symbol" panose="05050102010706020507" pitchFamily="18" charset="2"/>
                <a:cs typeface="Symbol" panose="05050102010706020507" pitchFamily="18" charset="2"/>
              </a:rPr>
              <a:t>stories</a:t>
            </a:r>
            <a:r>
              <a:rPr lang="en-US" spc="-5" dirty="0">
                <a:effectLst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dirty="0">
                <a:effectLst/>
                <a:ea typeface="Symbol" panose="05050102010706020507" pitchFamily="18" charset="2"/>
                <a:cs typeface="Symbol" panose="05050102010706020507" pitchFamily="18" charset="2"/>
              </a:rPr>
              <a:t>and</a:t>
            </a:r>
            <a:r>
              <a:rPr lang="en-US" spc="-10" dirty="0">
                <a:effectLst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dirty="0">
                <a:effectLst/>
                <a:ea typeface="Symbol" panose="05050102010706020507" pitchFamily="18" charset="2"/>
                <a:cs typeface="Symbol" panose="05050102010706020507" pitchFamily="18" charset="2"/>
              </a:rPr>
              <a:t>what</a:t>
            </a:r>
            <a:r>
              <a:rPr lang="en-US" spc="-25" dirty="0">
                <a:effectLst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dirty="0">
                <a:effectLst/>
                <a:ea typeface="Symbol" panose="05050102010706020507" pitchFamily="18" charset="2"/>
                <a:cs typeface="Symbol" panose="05050102010706020507" pitchFamily="18" charset="2"/>
              </a:rPr>
              <a:t>stories</a:t>
            </a:r>
            <a:r>
              <a:rPr lang="en-US" spc="-5" dirty="0">
                <a:effectLst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dirty="0">
                <a:effectLst/>
                <a:ea typeface="Symbol" panose="05050102010706020507" pitchFamily="18" charset="2"/>
                <a:cs typeface="Symbol" panose="05050102010706020507" pitchFamily="18" charset="2"/>
              </a:rPr>
              <a:t>will</a:t>
            </a:r>
            <a:r>
              <a:rPr lang="en-US" spc="-20" dirty="0">
                <a:effectLst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dirty="0">
                <a:effectLst/>
                <a:ea typeface="Symbol" panose="05050102010706020507" pitchFamily="18" charset="2"/>
                <a:cs typeface="Symbol" panose="05050102010706020507" pitchFamily="18" charset="2"/>
              </a:rPr>
              <a:t>be</a:t>
            </a:r>
            <a:r>
              <a:rPr lang="en-US" spc="-25" dirty="0">
                <a:effectLst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dirty="0">
                <a:effectLst/>
                <a:ea typeface="Symbol" panose="05050102010706020507" pitchFamily="18" charset="2"/>
                <a:cs typeface="Symbol" panose="05050102010706020507" pitchFamily="18" charset="2"/>
              </a:rPr>
              <a:t>taken</a:t>
            </a:r>
            <a:r>
              <a:rPr lang="en-US" spc="-10" dirty="0">
                <a:effectLst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dirty="0">
                <a:effectLst/>
                <a:ea typeface="Symbol" panose="05050102010706020507" pitchFamily="18" charset="2"/>
                <a:cs typeface="Symbol" panose="05050102010706020507" pitchFamily="18" charset="2"/>
              </a:rPr>
              <a:t>into</a:t>
            </a:r>
            <a:r>
              <a:rPr lang="en-US" spc="10" dirty="0">
                <a:effectLst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dirty="0">
                <a:effectLst/>
                <a:ea typeface="Symbol" panose="05050102010706020507" pitchFamily="18" charset="2"/>
                <a:cs typeface="Symbol" panose="05050102010706020507" pitchFamily="18" charset="2"/>
              </a:rPr>
              <a:t>the</a:t>
            </a:r>
            <a:r>
              <a:rPr lang="en-US" spc="-25" dirty="0">
                <a:effectLst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pc="-10" dirty="0">
                <a:effectLst/>
                <a:ea typeface="Symbol" panose="05050102010706020507" pitchFamily="18" charset="2"/>
                <a:cs typeface="Symbol" panose="05050102010706020507" pitchFamily="18" charset="2"/>
              </a:rPr>
              <a:t>Sprint.</a:t>
            </a:r>
            <a:endParaRPr lang="en-US" dirty="0">
              <a:effectLst/>
              <a:ea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  <a:tabLst>
                <a:tab pos="520700" algn="l"/>
                <a:tab pos="521335" algn="l"/>
              </a:tabLst>
            </a:pPr>
            <a:r>
              <a:rPr lang="en-US" dirty="0">
                <a:effectLst/>
                <a:ea typeface="Symbol" panose="05050102010706020507" pitchFamily="18" charset="2"/>
                <a:cs typeface="Symbol" panose="05050102010706020507" pitchFamily="18" charset="2"/>
              </a:rPr>
              <a:t>Tests</a:t>
            </a:r>
            <a:r>
              <a:rPr lang="en-US" spc="-25" dirty="0">
                <a:effectLst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dirty="0">
                <a:effectLst/>
                <a:ea typeface="Symbol" panose="05050102010706020507" pitchFamily="18" charset="2"/>
                <a:cs typeface="Symbol" panose="05050102010706020507" pitchFamily="18" charset="2"/>
              </a:rPr>
              <a:t>code</a:t>
            </a:r>
            <a:r>
              <a:rPr lang="en-US" spc="-25" dirty="0">
                <a:effectLst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dirty="0">
                <a:effectLst/>
                <a:ea typeface="Symbol" panose="05050102010706020507" pitchFamily="18" charset="2"/>
                <a:cs typeface="Symbol" panose="05050102010706020507" pitchFamily="18" charset="2"/>
              </a:rPr>
              <a:t>to make</a:t>
            </a:r>
            <a:r>
              <a:rPr lang="en-US" spc="-30" dirty="0">
                <a:effectLst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dirty="0">
                <a:effectLst/>
                <a:ea typeface="Symbol" panose="05050102010706020507" pitchFamily="18" charset="2"/>
                <a:cs typeface="Symbol" panose="05050102010706020507" pitchFamily="18" charset="2"/>
              </a:rPr>
              <a:t>sure</a:t>
            </a:r>
            <a:r>
              <a:rPr lang="en-US" spc="-5" dirty="0">
                <a:effectLst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dirty="0">
                <a:effectLst/>
                <a:ea typeface="Symbol" panose="05050102010706020507" pitchFamily="18" charset="2"/>
                <a:cs typeface="Symbol" panose="05050102010706020507" pitchFamily="18" charset="2"/>
              </a:rPr>
              <a:t>it</a:t>
            </a:r>
            <a:r>
              <a:rPr lang="en-US" spc="-30" dirty="0">
                <a:effectLst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dirty="0">
                <a:effectLst/>
                <a:ea typeface="Symbol" panose="05050102010706020507" pitchFamily="18" charset="2"/>
                <a:cs typeface="Symbol" panose="05050102010706020507" pitchFamily="18" charset="2"/>
              </a:rPr>
              <a:t>is</a:t>
            </a:r>
            <a:r>
              <a:rPr lang="en-US" spc="-10" dirty="0">
                <a:effectLst/>
                <a:ea typeface="Symbol" panose="05050102010706020507" pitchFamily="18" charset="2"/>
                <a:cs typeface="Symbol" panose="05050102010706020507" pitchFamily="18" charset="2"/>
              </a:rPr>
              <a:t> functional and secure.</a:t>
            </a:r>
            <a:endParaRPr lang="en-US" dirty="0">
              <a:effectLst/>
              <a:ea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  <a:tabLst>
                <a:tab pos="558800" algn="l"/>
                <a:tab pos="559435" algn="l"/>
              </a:tabLst>
            </a:pPr>
            <a:r>
              <a:rPr lang="en-US" dirty="0">
                <a:effectLst/>
                <a:ea typeface="Symbol" panose="05050102010706020507" pitchFamily="18" charset="2"/>
                <a:cs typeface="Symbol" panose="05050102010706020507" pitchFamily="18" charset="2"/>
              </a:rPr>
              <a:t>May</a:t>
            </a:r>
            <a:r>
              <a:rPr lang="en-US" spc="-10" dirty="0">
                <a:effectLst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dirty="0">
                <a:effectLst/>
                <a:ea typeface="Symbol" panose="05050102010706020507" pitchFamily="18" charset="2"/>
                <a:cs typeface="Symbol" panose="05050102010706020507" pitchFamily="18" charset="2"/>
              </a:rPr>
              <a:t>also</a:t>
            </a:r>
            <a:r>
              <a:rPr lang="en-US" spc="-10" dirty="0">
                <a:effectLst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dirty="0">
                <a:effectLst/>
                <a:ea typeface="Symbol" panose="05050102010706020507" pitchFamily="18" charset="2"/>
                <a:cs typeface="Symbol" panose="05050102010706020507" pitchFamily="18" charset="2"/>
              </a:rPr>
              <a:t>have</a:t>
            </a:r>
            <a:r>
              <a:rPr lang="en-US" spc="-20" dirty="0">
                <a:effectLst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dirty="0">
                <a:effectLst/>
                <a:ea typeface="Symbol" panose="05050102010706020507" pitchFamily="18" charset="2"/>
                <a:cs typeface="Symbol" panose="05050102010706020507" pitchFamily="18" charset="2"/>
              </a:rPr>
              <a:t>to</a:t>
            </a:r>
            <a:r>
              <a:rPr lang="en-US" spc="-5" dirty="0">
                <a:effectLst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dirty="0">
                <a:effectLst/>
                <a:ea typeface="Symbol" panose="05050102010706020507" pitchFamily="18" charset="2"/>
                <a:cs typeface="Symbol" panose="05050102010706020507" pitchFamily="18" charset="2"/>
              </a:rPr>
              <a:t>serve</a:t>
            </a:r>
            <a:r>
              <a:rPr lang="en-US" spc="-20" dirty="0">
                <a:effectLst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dirty="0">
                <a:effectLst/>
                <a:ea typeface="Symbol" panose="05050102010706020507" pitchFamily="18" charset="2"/>
                <a:cs typeface="Symbol" panose="05050102010706020507" pitchFamily="18" charset="2"/>
              </a:rPr>
              <a:t>as</a:t>
            </a:r>
            <a:r>
              <a:rPr lang="en-US" spc="-5" dirty="0">
                <a:effectLst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dirty="0">
                <a:effectLst/>
                <a:ea typeface="Symbol" panose="05050102010706020507" pitchFamily="18" charset="2"/>
                <a:cs typeface="Symbol" panose="05050102010706020507" pitchFamily="18" charset="2"/>
              </a:rPr>
              <a:t>a</a:t>
            </a:r>
            <a:r>
              <a:rPr lang="en-US" spc="-15" dirty="0">
                <a:effectLst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pc="-10" dirty="0">
                <a:effectLst/>
                <a:ea typeface="Symbol" panose="05050102010706020507" pitchFamily="18" charset="2"/>
                <a:cs typeface="Symbol" panose="05050102010706020507" pitchFamily="18" charset="2"/>
              </a:rPr>
              <a:t>developer.</a:t>
            </a:r>
            <a:endParaRPr lang="en-US" dirty="0">
              <a:effectLst/>
              <a:ea typeface="Symbol" panose="05050102010706020507" pitchFamily="18" charset="2"/>
              <a:cs typeface="Symbol" panose="05050102010706020507" pitchFamily="18" charset="2"/>
            </a:endParaRPr>
          </a:p>
        </p:txBody>
      </p:sp>
      <p:pic>
        <p:nvPicPr>
          <p:cNvPr id="13" name="Picture 12" descr="Text&#10;&#10;Description automatically generated">
            <a:extLst>
              <a:ext uri="{FF2B5EF4-FFF2-40B4-BE49-F238E27FC236}">
                <a16:creationId xmlns:a16="http://schemas.microsoft.com/office/drawing/2014/main" id="{87B049DF-269A-2F2A-7AA9-CB1557D277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-161211" y="-17126"/>
            <a:ext cx="7256260" cy="687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4416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roup 173">
            <a:extLst>
              <a:ext uri="{FF2B5EF4-FFF2-40B4-BE49-F238E27FC236}">
                <a16:creationId xmlns:a16="http://schemas.microsoft.com/office/drawing/2014/main" id="{8E1DDAD8-1D10-4640-A034-BE90015E3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75" name="Rectangle 174">
              <a:extLst>
                <a:ext uri="{FF2B5EF4-FFF2-40B4-BE49-F238E27FC236}">
                  <a16:creationId xmlns:a16="http://schemas.microsoft.com/office/drawing/2014/main" id="{52FE7688-721D-4A97-B007-BDE056094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76" name="Picture 2">
              <a:extLst>
                <a:ext uri="{FF2B5EF4-FFF2-40B4-BE49-F238E27FC236}">
                  <a16:creationId xmlns:a16="http://schemas.microsoft.com/office/drawing/2014/main" id="{9E73A810-8571-4A9D-A3CB-336933AB4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FD642FB6-2808-4BC5-AE0B-7302C24B7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0B0B8F04-D9A7-48E5-A29C-51A66B59D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0" name="Freeform 6">
              <a:extLst>
                <a:ext uri="{FF2B5EF4-FFF2-40B4-BE49-F238E27FC236}">
                  <a16:creationId xmlns:a16="http://schemas.microsoft.com/office/drawing/2014/main" id="{D6D18883-6BFF-42BB-8088-FCCF83F9C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1" name="Freeform 7">
              <a:extLst>
                <a:ext uri="{FF2B5EF4-FFF2-40B4-BE49-F238E27FC236}">
                  <a16:creationId xmlns:a16="http://schemas.microsoft.com/office/drawing/2014/main" id="{1D0FEFB3-A009-4D0F-9107-C0B17786F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78E86C7F-B981-4448-8A1A-856F7124F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3" name="Freeform 9">
              <a:extLst>
                <a:ext uri="{FF2B5EF4-FFF2-40B4-BE49-F238E27FC236}">
                  <a16:creationId xmlns:a16="http://schemas.microsoft.com/office/drawing/2014/main" id="{4C6CFFD9-BA00-4184-8310-5FC955095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4" name="Freeform 10">
              <a:extLst>
                <a:ext uri="{FF2B5EF4-FFF2-40B4-BE49-F238E27FC236}">
                  <a16:creationId xmlns:a16="http://schemas.microsoft.com/office/drawing/2014/main" id="{A1892DF3-4848-496C-8664-DFD32EE250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5" name="Freeform 11">
              <a:extLst>
                <a:ext uri="{FF2B5EF4-FFF2-40B4-BE49-F238E27FC236}">
                  <a16:creationId xmlns:a16="http://schemas.microsoft.com/office/drawing/2014/main" id="{D6DB8C30-651E-4D8F-A70C-163FC5842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6" name="Freeform 12">
              <a:extLst>
                <a:ext uri="{FF2B5EF4-FFF2-40B4-BE49-F238E27FC236}">
                  <a16:creationId xmlns:a16="http://schemas.microsoft.com/office/drawing/2014/main" id="{563DFB81-F969-4F44-BA6C-634795642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7" name="Freeform 13">
              <a:extLst>
                <a:ext uri="{FF2B5EF4-FFF2-40B4-BE49-F238E27FC236}">
                  <a16:creationId xmlns:a16="http://schemas.microsoft.com/office/drawing/2014/main" id="{8E5DE346-AFCA-40DA-B5E2-93A86EA54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8" name="Freeform 14">
              <a:extLst>
                <a:ext uri="{FF2B5EF4-FFF2-40B4-BE49-F238E27FC236}">
                  <a16:creationId xmlns:a16="http://schemas.microsoft.com/office/drawing/2014/main" id="{77A34306-2AE8-43D0-9686-E97B3B53F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9" name="Freeform 15">
              <a:extLst>
                <a:ext uri="{FF2B5EF4-FFF2-40B4-BE49-F238E27FC236}">
                  <a16:creationId xmlns:a16="http://schemas.microsoft.com/office/drawing/2014/main" id="{B9CC10F0-FFCD-4CB9-AF4C-22722D20B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0" name="Freeform 16">
              <a:extLst>
                <a:ext uri="{FF2B5EF4-FFF2-40B4-BE49-F238E27FC236}">
                  <a16:creationId xmlns:a16="http://schemas.microsoft.com/office/drawing/2014/main" id="{2A6B0E38-C962-4491-BFDA-75378B4D67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1" name="Freeform 17">
              <a:extLst>
                <a:ext uri="{FF2B5EF4-FFF2-40B4-BE49-F238E27FC236}">
                  <a16:creationId xmlns:a16="http://schemas.microsoft.com/office/drawing/2014/main" id="{655F640B-8407-487C-8696-F47451478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2" name="Freeform 18">
              <a:extLst>
                <a:ext uri="{FF2B5EF4-FFF2-40B4-BE49-F238E27FC236}">
                  <a16:creationId xmlns:a16="http://schemas.microsoft.com/office/drawing/2014/main" id="{FAB4F099-4FF6-4410-A5B9-2A5355719C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3" name="Freeform 19">
              <a:extLst>
                <a:ext uri="{FF2B5EF4-FFF2-40B4-BE49-F238E27FC236}">
                  <a16:creationId xmlns:a16="http://schemas.microsoft.com/office/drawing/2014/main" id="{6FE80B6E-3DA9-4304-9925-12E578C4E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4" name="Freeform 20">
              <a:extLst>
                <a:ext uri="{FF2B5EF4-FFF2-40B4-BE49-F238E27FC236}">
                  <a16:creationId xmlns:a16="http://schemas.microsoft.com/office/drawing/2014/main" id="{67D1CB75-0CBA-4E13-924C-21F221D7BF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5" name="Freeform 21">
              <a:extLst>
                <a:ext uri="{FF2B5EF4-FFF2-40B4-BE49-F238E27FC236}">
                  <a16:creationId xmlns:a16="http://schemas.microsoft.com/office/drawing/2014/main" id="{F2CC783B-FA45-4777-A76A-982B285C7C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6" name="Freeform 22">
              <a:extLst>
                <a:ext uri="{FF2B5EF4-FFF2-40B4-BE49-F238E27FC236}">
                  <a16:creationId xmlns:a16="http://schemas.microsoft.com/office/drawing/2014/main" id="{D68F4DD3-D736-4B78-972E-F5128CFBE7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7" name="Freeform 23">
              <a:extLst>
                <a:ext uri="{FF2B5EF4-FFF2-40B4-BE49-F238E27FC236}">
                  <a16:creationId xmlns:a16="http://schemas.microsoft.com/office/drawing/2014/main" id="{B14AF103-15B3-4796-A71A-297D37E17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8" name="Freeform 24">
              <a:extLst>
                <a:ext uri="{FF2B5EF4-FFF2-40B4-BE49-F238E27FC236}">
                  <a16:creationId xmlns:a16="http://schemas.microsoft.com/office/drawing/2014/main" id="{B0B240FB-0453-4B6F-9F9B-C2C3305AC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9" name="Freeform 25">
              <a:extLst>
                <a:ext uri="{FF2B5EF4-FFF2-40B4-BE49-F238E27FC236}">
                  <a16:creationId xmlns:a16="http://schemas.microsoft.com/office/drawing/2014/main" id="{EBBBDCEE-433E-40F3-B49D-375CB162A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0" name="Freeform 26">
              <a:extLst>
                <a:ext uri="{FF2B5EF4-FFF2-40B4-BE49-F238E27FC236}">
                  <a16:creationId xmlns:a16="http://schemas.microsoft.com/office/drawing/2014/main" id="{09B123C6-141E-4A37-B5A7-27E7764FA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1" name="Freeform 27">
              <a:extLst>
                <a:ext uri="{FF2B5EF4-FFF2-40B4-BE49-F238E27FC236}">
                  <a16:creationId xmlns:a16="http://schemas.microsoft.com/office/drawing/2014/main" id="{1FA1F521-36A1-49FF-84A7-229E8970F7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2" name="Freeform 28">
              <a:extLst>
                <a:ext uri="{FF2B5EF4-FFF2-40B4-BE49-F238E27FC236}">
                  <a16:creationId xmlns:a16="http://schemas.microsoft.com/office/drawing/2014/main" id="{DE512F89-D901-4487-A42C-02345EC5FC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3" name="Freeform 29">
              <a:extLst>
                <a:ext uri="{FF2B5EF4-FFF2-40B4-BE49-F238E27FC236}">
                  <a16:creationId xmlns:a16="http://schemas.microsoft.com/office/drawing/2014/main" id="{ED3ED0E5-3226-4B78-B3EA-C591824B8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4" name="Freeform 30">
              <a:extLst>
                <a:ext uri="{FF2B5EF4-FFF2-40B4-BE49-F238E27FC236}">
                  <a16:creationId xmlns:a16="http://schemas.microsoft.com/office/drawing/2014/main" id="{9CBB1F68-B6DE-4ECF-B20F-328F9811E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5" name="Freeform 31">
              <a:extLst>
                <a:ext uri="{FF2B5EF4-FFF2-40B4-BE49-F238E27FC236}">
                  <a16:creationId xmlns:a16="http://schemas.microsoft.com/office/drawing/2014/main" id="{A566C551-9523-4D97-A8CF-5C91F436C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6" name="Freeform 32">
              <a:extLst>
                <a:ext uri="{FF2B5EF4-FFF2-40B4-BE49-F238E27FC236}">
                  <a16:creationId xmlns:a16="http://schemas.microsoft.com/office/drawing/2014/main" id="{9E166BA0-9268-4419-9332-2D30C21239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B700C031-AA54-4DC7-B8A2-2569B3FA6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8" name="Freeform 34">
              <a:extLst>
                <a:ext uri="{FF2B5EF4-FFF2-40B4-BE49-F238E27FC236}">
                  <a16:creationId xmlns:a16="http://schemas.microsoft.com/office/drawing/2014/main" id="{03045EC8-ECC8-473F-8786-DE266F05B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9" name="Freeform 35">
              <a:extLst>
                <a:ext uri="{FF2B5EF4-FFF2-40B4-BE49-F238E27FC236}">
                  <a16:creationId xmlns:a16="http://schemas.microsoft.com/office/drawing/2014/main" id="{9337EBA2-5088-4A44-8C0B-A6EE78989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0" name="Freeform 36">
              <a:extLst>
                <a:ext uri="{FF2B5EF4-FFF2-40B4-BE49-F238E27FC236}">
                  <a16:creationId xmlns:a16="http://schemas.microsoft.com/office/drawing/2014/main" id="{3486A705-2593-45C9-A13E-8E2FB7C35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1" name="Freeform 37">
              <a:extLst>
                <a:ext uri="{FF2B5EF4-FFF2-40B4-BE49-F238E27FC236}">
                  <a16:creationId xmlns:a16="http://schemas.microsoft.com/office/drawing/2014/main" id="{F357321C-6DEE-4D02-A997-75E47EE0E0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2" name="Freeform 38">
              <a:extLst>
                <a:ext uri="{FF2B5EF4-FFF2-40B4-BE49-F238E27FC236}">
                  <a16:creationId xmlns:a16="http://schemas.microsoft.com/office/drawing/2014/main" id="{D0B8F87F-3530-4BCD-A8E5-C1B83707B5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3" name="Freeform 39">
              <a:extLst>
                <a:ext uri="{FF2B5EF4-FFF2-40B4-BE49-F238E27FC236}">
                  <a16:creationId xmlns:a16="http://schemas.microsoft.com/office/drawing/2014/main" id="{5BE86BA3-AB0E-4F70-A552-0D9EB9E98E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4" name="Freeform 40">
              <a:extLst>
                <a:ext uri="{FF2B5EF4-FFF2-40B4-BE49-F238E27FC236}">
                  <a16:creationId xmlns:a16="http://schemas.microsoft.com/office/drawing/2014/main" id="{DF5FE773-B9AE-4A3F-8EDC-165CE579BD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5" name="Freeform 41">
              <a:extLst>
                <a:ext uri="{FF2B5EF4-FFF2-40B4-BE49-F238E27FC236}">
                  <a16:creationId xmlns:a16="http://schemas.microsoft.com/office/drawing/2014/main" id="{4A03D7BE-B358-4F8B-85EA-65E0CBF2D1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6" name="Freeform 42">
              <a:extLst>
                <a:ext uri="{FF2B5EF4-FFF2-40B4-BE49-F238E27FC236}">
                  <a16:creationId xmlns:a16="http://schemas.microsoft.com/office/drawing/2014/main" id="{A6548877-0957-435B-A419-389A278E5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7" name="Freeform 43">
              <a:extLst>
                <a:ext uri="{FF2B5EF4-FFF2-40B4-BE49-F238E27FC236}">
                  <a16:creationId xmlns:a16="http://schemas.microsoft.com/office/drawing/2014/main" id="{B2D5EA95-9E60-468A-8DA1-40F05C9BDA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8" name="Freeform 44">
              <a:extLst>
                <a:ext uri="{FF2B5EF4-FFF2-40B4-BE49-F238E27FC236}">
                  <a16:creationId xmlns:a16="http://schemas.microsoft.com/office/drawing/2014/main" id="{C9B409CE-11E5-40D1-8C9B-86614EAE2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9E594AF5-DB50-4227-AC2F-10EE5233C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0" name="Freeform 46">
              <a:extLst>
                <a:ext uri="{FF2B5EF4-FFF2-40B4-BE49-F238E27FC236}">
                  <a16:creationId xmlns:a16="http://schemas.microsoft.com/office/drawing/2014/main" id="{9335DCAF-74A2-4994-B5BF-1C079A40A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1" name="Freeform 47">
              <a:extLst>
                <a:ext uri="{FF2B5EF4-FFF2-40B4-BE49-F238E27FC236}">
                  <a16:creationId xmlns:a16="http://schemas.microsoft.com/office/drawing/2014/main" id="{1DC8E1A2-0C6B-4BA9-85F4-3645AED5DE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2" name="Freeform 48">
              <a:extLst>
                <a:ext uri="{FF2B5EF4-FFF2-40B4-BE49-F238E27FC236}">
                  <a16:creationId xmlns:a16="http://schemas.microsoft.com/office/drawing/2014/main" id="{28F38DE0-3BEE-441A-8212-E77DA2328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3" name="Freeform 49">
              <a:extLst>
                <a:ext uri="{FF2B5EF4-FFF2-40B4-BE49-F238E27FC236}">
                  <a16:creationId xmlns:a16="http://schemas.microsoft.com/office/drawing/2014/main" id="{AE81208E-D239-496C-A312-506B0241B3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4" name="Freeform 50">
              <a:extLst>
                <a:ext uri="{FF2B5EF4-FFF2-40B4-BE49-F238E27FC236}">
                  <a16:creationId xmlns:a16="http://schemas.microsoft.com/office/drawing/2014/main" id="{242FE966-DDA4-4668-B8D6-C4B0D4C78E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5" name="Freeform 51">
              <a:extLst>
                <a:ext uri="{FF2B5EF4-FFF2-40B4-BE49-F238E27FC236}">
                  <a16:creationId xmlns:a16="http://schemas.microsoft.com/office/drawing/2014/main" id="{FB0A5F60-550F-4025-9DCE-6F42A7C06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6" name="Freeform 52">
              <a:extLst>
                <a:ext uri="{FF2B5EF4-FFF2-40B4-BE49-F238E27FC236}">
                  <a16:creationId xmlns:a16="http://schemas.microsoft.com/office/drawing/2014/main" id="{D7B61D18-4A61-44C9-A809-40639E8C1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7" name="Freeform 53">
              <a:extLst>
                <a:ext uri="{FF2B5EF4-FFF2-40B4-BE49-F238E27FC236}">
                  <a16:creationId xmlns:a16="http://schemas.microsoft.com/office/drawing/2014/main" id="{CB26E7EB-DC12-4BA7-B5DE-09EF2C1D0A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8" name="Freeform 54">
              <a:extLst>
                <a:ext uri="{FF2B5EF4-FFF2-40B4-BE49-F238E27FC236}">
                  <a16:creationId xmlns:a16="http://schemas.microsoft.com/office/drawing/2014/main" id="{921237B4-9D85-4611-851F-5DBD71544A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9" name="Freeform 55">
              <a:extLst>
                <a:ext uri="{FF2B5EF4-FFF2-40B4-BE49-F238E27FC236}">
                  <a16:creationId xmlns:a16="http://schemas.microsoft.com/office/drawing/2014/main" id="{C91509DE-9FAA-4E84-BCC1-CDDBEA8AC0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0" name="Freeform 56">
              <a:extLst>
                <a:ext uri="{FF2B5EF4-FFF2-40B4-BE49-F238E27FC236}">
                  <a16:creationId xmlns:a16="http://schemas.microsoft.com/office/drawing/2014/main" id="{C7029B06-6A09-4E46-BA86-F3C66DBDD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1" name="Freeform 57">
              <a:extLst>
                <a:ext uri="{FF2B5EF4-FFF2-40B4-BE49-F238E27FC236}">
                  <a16:creationId xmlns:a16="http://schemas.microsoft.com/office/drawing/2014/main" id="{FF4ACFBF-D1F2-47B1-B0EB-F08C6508BD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2" name="Freeform 58">
              <a:extLst>
                <a:ext uri="{FF2B5EF4-FFF2-40B4-BE49-F238E27FC236}">
                  <a16:creationId xmlns:a16="http://schemas.microsoft.com/office/drawing/2014/main" id="{A6FD1991-3A0E-4F63-BAD9-A98C298604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47784" y="1001652"/>
            <a:ext cx="3727352" cy="5057581"/>
          </a:xfrm>
        </p:spPr>
        <p:txBody>
          <a:bodyPr>
            <a:noAutofit/>
          </a:bodyPr>
          <a:lstStyle/>
          <a:p>
            <a:pPr marL="342900" marR="0" lvl="0" indent="-342900">
              <a:spcBef>
                <a:spcPts val="5"/>
              </a:spcBef>
              <a:spcAft>
                <a:spcPts val="0"/>
              </a:spcAft>
              <a:buFont typeface="Symbol" panose="05050102010706020507" pitchFamily="18" charset="2"/>
              <a:buChar char=""/>
              <a:tabLst>
                <a:tab pos="520700" algn="l"/>
                <a:tab pos="521335" algn="l"/>
              </a:tabLst>
            </a:pPr>
            <a:r>
              <a:rPr lang="en-US" dirty="0">
                <a:effectLst/>
                <a:ea typeface="Symbol" panose="05050102010706020507" pitchFamily="18" charset="2"/>
                <a:cs typeface="Symbol" panose="05050102010706020507" pitchFamily="18" charset="2"/>
              </a:rPr>
              <a:t>Part</a:t>
            </a:r>
            <a:r>
              <a:rPr lang="en-US" spc="-20" dirty="0">
                <a:effectLst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dirty="0">
                <a:effectLst/>
                <a:ea typeface="Symbol" panose="05050102010706020507" pitchFamily="18" charset="2"/>
                <a:cs typeface="Symbol" panose="05050102010706020507" pitchFamily="18" charset="2"/>
              </a:rPr>
              <a:t>of</a:t>
            </a:r>
            <a:r>
              <a:rPr lang="en-US" spc="-10" dirty="0">
                <a:effectLst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dirty="0">
                <a:effectLst/>
                <a:ea typeface="Symbol" panose="05050102010706020507" pitchFamily="18" charset="2"/>
                <a:cs typeface="Symbol" panose="05050102010706020507" pitchFamily="18" charset="2"/>
              </a:rPr>
              <a:t>the</a:t>
            </a:r>
            <a:r>
              <a:rPr lang="en-US" spc="-15" dirty="0">
                <a:effectLst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dirty="0">
                <a:effectLst/>
                <a:ea typeface="Symbol" panose="05050102010706020507" pitchFamily="18" charset="2"/>
                <a:cs typeface="Symbol" panose="05050102010706020507" pitchFamily="18" charset="2"/>
              </a:rPr>
              <a:t>Scrum</a:t>
            </a:r>
            <a:r>
              <a:rPr lang="en-US" spc="5" dirty="0">
                <a:effectLst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dirty="0">
                <a:effectLst/>
                <a:ea typeface="Symbol" panose="05050102010706020507" pitchFamily="18" charset="2"/>
                <a:cs typeface="Symbol" panose="05050102010706020507" pitchFamily="18" charset="2"/>
              </a:rPr>
              <a:t>Team</a:t>
            </a:r>
            <a:r>
              <a:rPr lang="en-US" spc="-15" dirty="0">
                <a:effectLst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dirty="0">
                <a:effectLst/>
                <a:ea typeface="Symbol" panose="05050102010706020507" pitchFamily="18" charset="2"/>
                <a:cs typeface="Symbol" panose="05050102010706020507" pitchFamily="18" charset="2"/>
              </a:rPr>
              <a:t>that</a:t>
            </a:r>
            <a:r>
              <a:rPr lang="en-US" spc="-20" dirty="0">
                <a:effectLst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dirty="0">
                <a:effectLst/>
                <a:ea typeface="Symbol" panose="05050102010706020507" pitchFamily="18" charset="2"/>
                <a:cs typeface="Symbol" panose="05050102010706020507" pitchFamily="18" charset="2"/>
              </a:rPr>
              <a:t>programs the</a:t>
            </a:r>
            <a:r>
              <a:rPr lang="en-US" spc="5" dirty="0">
                <a:effectLst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dirty="0">
                <a:effectLst/>
                <a:ea typeface="Symbol" panose="05050102010706020507" pitchFamily="18" charset="2"/>
                <a:cs typeface="Symbol" panose="05050102010706020507" pitchFamily="18" charset="2"/>
              </a:rPr>
              <a:t>code</a:t>
            </a:r>
            <a:r>
              <a:rPr lang="en-US" spc="5" dirty="0">
                <a:effectLst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dirty="0">
                <a:effectLst/>
                <a:ea typeface="Symbol" panose="05050102010706020507" pitchFamily="18" charset="2"/>
                <a:cs typeface="Symbol" panose="05050102010706020507" pitchFamily="18" charset="2"/>
              </a:rPr>
              <a:t>for</a:t>
            </a:r>
            <a:r>
              <a:rPr lang="en-US" spc="-5" dirty="0">
                <a:effectLst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dirty="0">
                <a:effectLst/>
                <a:ea typeface="Symbol" panose="05050102010706020507" pitchFamily="18" charset="2"/>
                <a:cs typeface="Symbol" panose="05050102010706020507" pitchFamily="18" charset="2"/>
              </a:rPr>
              <a:t>the</a:t>
            </a:r>
            <a:r>
              <a:rPr lang="en-US" spc="-20" dirty="0">
                <a:effectLst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dirty="0">
                <a:effectLst/>
                <a:ea typeface="Symbol" panose="05050102010706020507" pitchFamily="18" charset="2"/>
                <a:cs typeface="Symbol" panose="05050102010706020507" pitchFamily="18" charset="2"/>
              </a:rPr>
              <a:t>user</a:t>
            </a:r>
            <a:r>
              <a:rPr lang="en-US" spc="-5" dirty="0">
                <a:effectLst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dirty="0">
                <a:effectLst/>
                <a:ea typeface="Symbol" panose="05050102010706020507" pitchFamily="18" charset="2"/>
                <a:cs typeface="Symbol" panose="05050102010706020507" pitchFamily="18" charset="2"/>
              </a:rPr>
              <a:t>stories</a:t>
            </a:r>
            <a:r>
              <a:rPr lang="en-US" spc="-5" dirty="0">
                <a:effectLst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dirty="0">
                <a:effectLst/>
                <a:ea typeface="Symbol" panose="05050102010706020507" pitchFamily="18" charset="2"/>
                <a:cs typeface="Symbol" panose="05050102010706020507" pitchFamily="18" charset="2"/>
              </a:rPr>
              <a:t>to</a:t>
            </a:r>
            <a:r>
              <a:rPr lang="en-US" spc="-5" dirty="0">
                <a:effectLst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dirty="0">
                <a:effectLst/>
                <a:ea typeface="Symbol" panose="05050102010706020507" pitchFamily="18" charset="2"/>
                <a:cs typeface="Symbol" panose="05050102010706020507" pitchFamily="18" charset="2"/>
              </a:rPr>
              <a:t>meet</a:t>
            </a:r>
            <a:r>
              <a:rPr lang="en-US" spc="5" dirty="0">
                <a:effectLst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dirty="0">
                <a:effectLst/>
                <a:ea typeface="Symbol" panose="05050102010706020507" pitchFamily="18" charset="2"/>
                <a:cs typeface="Symbol" panose="05050102010706020507" pitchFamily="18" charset="2"/>
              </a:rPr>
              <a:t>the</a:t>
            </a:r>
            <a:r>
              <a:rPr lang="en-US" spc="-20" dirty="0">
                <a:effectLst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dirty="0">
                <a:effectLst/>
                <a:ea typeface="Symbol" panose="05050102010706020507" pitchFamily="18" charset="2"/>
                <a:cs typeface="Symbol" panose="05050102010706020507" pitchFamily="18" charset="2"/>
              </a:rPr>
              <a:t>test</a:t>
            </a:r>
            <a:r>
              <a:rPr lang="en-US" spc="-15" dirty="0">
                <a:effectLst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pc="-10" dirty="0">
                <a:effectLst/>
                <a:ea typeface="Symbol" panose="05050102010706020507" pitchFamily="18" charset="2"/>
                <a:cs typeface="Symbol" panose="05050102010706020507" pitchFamily="18" charset="2"/>
              </a:rPr>
              <a:t>cases.</a:t>
            </a:r>
            <a:endParaRPr lang="en-US" dirty="0">
              <a:effectLst/>
              <a:ea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  <a:tabLst>
                <a:tab pos="520700" algn="l"/>
                <a:tab pos="521335" algn="l"/>
              </a:tabLst>
            </a:pPr>
            <a:r>
              <a:rPr lang="en-US" dirty="0">
                <a:effectLst/>
                <a:ea typeface="Symbol" panose="05050102010706020507" pitchFamily="18" charset="2"/>
                <a:cs typeface="Symbol" panose="05050102010706020507" pitchFamily="18" charset="2"/>
              </a:rPr>
              <a:t>Helps</a:t>
            </a:r>
            <a:r>
              <a:rPr lang="en-US" spc="-10" dirty="0">
                <a:effectLst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dirty="0">
                <a:effectLst/>
                <a:ea typeface="Symbol" panose="05050102010706020507" pitchFamily="18" charset="2"/>
                <a:cs typeface="Symbol" panose="05050102010706020507" pitchFamily="18" charset="2"/>
              </a:rPr>
              <a:t>decide</a:t>
            </a:r>
            <a:r>
              <a:rPr lang="en-US" spc="5" dirty="0">
                <a:effectLst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dirty="0">
                <a:effectLst/>
                <a:ea typeface="Symbol" panose="05050102010706020507" pitchFamily="18" charset="2"/>
                <a:cs typeface="Symbol" panose="05050102010706020507" pitchFamily="18" charset="2"/>
              </a:rPr>
              <a:t>the</a:t>
            </a:r>
            <a:r>
              <a:rPr lang="en-US" spc="-25" dirty="0">
                <a:effectLst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dirty="0">
                <a:effectLst/>
                <a:ea typeface="Symbol" panose="05050102010706020507" pitchFamily="18" charset="2"/>
                <a:cs typeface="Symbol" panose="05050102010706020507" pitchFamily="18" charset="2"/>
              </a:rPr>
              <a:t>order</a:t>
            </a:r>
            <a:r>
              <a:rPr lang="en-US" spc="-10" dirty="0">
                <a:effectLst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dirty="0">
                <a:effectLst/>
                <a:ea typeface="Symbol" panose="05050102010706020507" pitchFamily="18" charset="2"/>
                <a:cs typeface="Symbol" panose="05050102010706020507" pitchFamily="18" charset="2"/>
              </a:rPr>
              <a:t>of</a:t>
            </a:r>
            <a:r>
              <a:rPr lang="en-US" spc="-15" dirty="0">
                <a:effectLst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dirty="0">
                <a:effectLst/>
                <a:ea typeface="Symbol" panose="05050102010706020507" pitchFamily="18" charset="2"/>
                <a:cs typeface="Symbol" panose="05050102010706020507" pitchFamily="18" charset="2"/>
              </a:rPr>
              <a:t>user</a:t>
            </a:r>
            <a:r>
              <a:rPr lang="en-US" spc="-10" dirty="0">
                <a:effectLst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dirty="0">
                <a:effectLst/>
                <a:ea typeface="Symbol" panose="05050102010706020507" pitchFamily="18" charset="2"/>
                <a:cs typeface="Symbol" panose="05050102010706020507" pitchFamily="18" charset="2"/>
              </a:rPr>
              <a:t>stories</a:t>
            </a:r>
            <a:r>
              <a:rPr lang="en-US" spc="-10" dirty="0">
                <a:effectLst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dirty="0">
                <a:effectLst/>
                <a:ea typeface="Symbol" panose="05050102010706020507" pitchFamily="18" charset="2"/>
                <a:cs typeface="Symbol" panose="05050102010706020507" pitchFamily="18" charset="2"/>
              </a:rPr>
              <a:t>and</a:t>
            </a:r>
            <a:r>
              <a:rPr lang="en-US" spc="-10" dirty="0">
                <a:effectLst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dirty="0">
                <a:effectLst/>
                <a:ea typeface="Symbol" panose="05050102010706020507" pitchFamily="18" charset="2"/>
                <a:cs typeface="Symbol" panose="05050102010706020507" pitchFamily="18" charset="2"/>
              </a:rPr>
              <a:t>what</a:t>
            </a:r>
            <a:r>
              <a:rPr lang="en-US" spc="-20" dirty="0">
                <a:effectLst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dirty="0">
                <a:effectLst/>
                <a:ea typeface="Symbol" panose="05050102010706020507" pitchFamily="18" charset="2"/>
                <a:cs typeface="Symbol" panose="05050102010706020507" pitchFamily="18" charset="2"/>
              </a:rPr>
              <a:t>stories</a:t>
            </a:r>
            <a:r>
              <a:rPr lang="en-US" spc="-10" dirty="0">
                <a:effectLst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dirty="0">
                <a:effectLst/>
                <a:ea typeface="Symbol" panose="05050102010706020507" pitchFamily="18" charset="2"/>
                <a:cs typeface="Symbol" panose="05050102010706020507" pitchFamily="18" charset="2"/>
              </a:rPr>
              <a:t>will</a:t>
            </a:r>
            <a:r>
              <a:rPr lang="en-US" spc="-20" dirty="0">
                <a:effectLst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dirty="0">
                <a:effectLst/>
                <a:ea typeface="Symbol" panose="05050102010706020507" pitchFamily="18" charset="2"/>
                <a:cs typeface="Symbol" panose="05050102010706020507" pitchFamily="18" charset="2"/>
              </a:rPr>
              <a:t>be</a:t>
            </a:r>
            <a:r>
              <a:rPr lang="en-US" spc="-20" dirty="0">
                <a:effectLst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dirty="0">
                <a:effectLst/>
                <a:ea typeface="Symbol" panose="05050102010706020507" pitchFamily="18" charset="2"/>
                <a:cs typeface="Symbol" panose="05050102010706020507" pitchFamily="18" charset="2"/>
              </a:rPr>
              <a:t>taken</a:t>
            </a:r>
            <a:r>
              <a:rPr lang="en-US" spc="-15" dirty="0">
                <a:effectLst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dirty="0">
                <a:effectLst/>
                <a:ea typeface="Symbol" panose="05050102010706020507" pitchFamily="18" charset="2"/>
                <a:cs typeface="Symbol" panose="05050102010706020507" pitchFamily="18" charset="2"/>
              </a:rPr>
              <a:t>into</a:t>
            </a:r>
            <a:r>
              <a:rPr lang="en-US" spc="10" dirty="0">
                <a:effectLst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dirty="0">
                <a:effectLst/>
                <a:ea typeface="Symbol" panose="05050102010706020507" pitchFamily="18" charset="2"/>
                <a:cs typeface="Symbol" panose="05050102010706020507" pitchFamily="18" charset="2"/>
              </a:rPr>
              <a:t>the</a:t>
            </a:r>
            <a:r>
              <a:rPr lang="en-US" spc="-25" dirty="0">
                <a:effectLst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pc="-10" dirty="0">
                <a:effectLst/>
                <a:ea typeface="Symbol" panose="05050102010706020507" pitchFamily="18" charset="2"/>
                <a:cs typeface="Symbol" panose="05050102010706020507" pitchFamily="18" charset="2"/>
              </a:rPr>
              <a:t>Sprint.</a:t>
            </a:r>
            <a:endParaRPr lang="en-US" dirty="0">
              <a:effectLst/>
              <a:ea typeface="Times New Roman" panose="02020603050405020304" pitchFamily="18" charset="0"/>
            </a:endParaRPr>
          </a:p>
          <a:p>
            <a:pPr marL="342900" marR="0" lvl="0" indent="-342900">
              <a:spcBef>
                <a:spcPts val="5"/>
              </a:spcBef>
              <a:spcAft>
                <a:spcPts val="0"/>
              </a:spcAft>
              <a:buFont typeface="Symbol" panose="05050102010706020507" pitchFamily="18" charset="2"/>
              <a:buChar char=""/>
              <a:tabLst>
                <a:tab pos="520700" algn="l"/>
                <a:tab pos="521335" algn="l"/>
              </a:tabLst>
            </a:pPr>
            <a:r>
              <a:rPr lang="en-US" dirty="0">
                <a:effectLst/>
                <a:ea typeface="Symbol" panose="05050102010706020507" pitchFamily="18" charset="2"/>
                <a:cs typeface="Symbol" panose="05050102010706020507" pitchFamily="18" charset="2"/>
              </a:rPr>
              <a:t>Writes code</a:t>
            </a:r>
            <a:r>
              <a:rPr lang="en-US" spc="-20" dirty="0">
                <a:effectLst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dirty="0">
                <a:effectLst/>
                <a:ea typeface="Symbol" panose="05050102010706020507" pitchFamily="18" charset="2"/>
                <a:cs typeface="Symbol" panose="05050102010706020507" pitchFamily="18" charset="2"/>
              </a:rPr>
              <a:t>using</a:t>
            </a:r>
            <a:r>
              <a:rPr lang="en-US" spc="-10" dirty="0">
                <a:effectLst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dirty="0">
                <a:effectLst/>
                <a:ea typeface="Symbol" panose="05050102010706020507" pitchFamily="18" charset="2"/>
                <a:cs typeface="Symbol" panose="05050102010706020507" pitchFamily="18" charset="2"/>
              </a:rPr>
              <a:t>secure</a:t>
            </a:r>
            <a:r>
              <a:rPr lang="en-US" spc="-20" dirty="0">
                <a:effectLst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dirty="0">
                <a:effectLst/>
                <a:ea typeface="Symbol" panose="05050102010706020507" pitchFamily="18" charset="2"/>
                <a:cs typeface="Symbol" panose="05050102010706020507" pitchFamily="18" charset="2"/>
              </a:rPr>
              <a:t>programming</a:t>
            </a:r>
            <a:r>
              <a:rPr lang="en-US" spc="-10" dirty="0">
                <a:effectLst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dirty="0">
                <a:effectLst/>
                <a:ea typeface="Symbol" panose="05050102010706020507" pitchFamily="18" charset="2"/>
                <a:cs typeface="Symbol" panose="05050102010706020507" pitchFamily="18" charset="2"/>
              </a:rPr>
              <a:t>practices</a:t>
            </a:r>
            <a:r>
              <a:rPr lang="en-US" spc="-20" dirty="0">
                <a:effectLst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dirty="0">
                <a:effectLst/>
                <a:ea typeface="Symbol" panose="05050102010706020507" pitchFamily="18" charset="2"/>
                <a:cs typeface="Symbol" panose="05050102010706020507" pitchFamily="18" charset="2"/>
              </a:rPr>
              <a:t>and</a:t>
            </a:r>
            <a:r>
              <a:rPr lang="en-US" spc="-15" dirty="0">
                <a:effectLst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pc="-10" dirty="0">
                <a:effectLst/>
                <a:ea typeface="Symbol" panose="05050102010706020507" pitchFamily="18" charset="2"/>
                <a:cs typeface="Symbol" panose="05050102010706020507" pitchFamily="18" charset="2"/>
              </a:rPr>
              <a:t>patterns.</a:t>
            </a:r>
            <a:endParaRPr lang="en-US" dirty="0">
              <a:effectLst/>
              <a:ea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  <a:tabLst>
                <a:tab pos="520700" algn="l"/>
                <a:tab pos="521335" algn="l"/>
              </a:tabLst>
            </a:pPr>
            <a:r>
              <a:rPr lang="en-US" dirty="0">
                <a:effectLst/>
                <a:ea typeface="Symbol" panose="05050102010706020507" pitchFamily="18" charset="2"/>
                <a:cs typeface="Symbol" panose="05050102010706020507" pitchFamily="18" charset="2"/>
              </a:rPr>
              <a:t>May</a:t>
            </a:r>
            <a:r>
              <a:rPr lang="en-US" spc="-10" dirty="0">
                <a:effectLst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dirty="0">
                <a:effectLst/>
                <a:ea typeface="Symbol" panose="05050102010706020507" pitchFamily="18" charset="2"/>
                <a:cs typeface="Symbol" panose="05050102010706020507" pitchFamily="18" charset="2"/>
              </a:rPr>
              <a:t>also</a:t>
            </a:r>
            <a:r>
              <a:rPr lang="en-US" spc="-10" dirty="0">
                <a:effectLst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dirty="0">
                <a:effectLst/>
                <a:ea typeface="Symbol" panose="05050102010706020507" pitchFamily="18" charset="2"/>
                <a:cs typeface="Symbol" panose="05050102010706020507" pitchFamily="18" charset="2"/>
              </a:rPr>
              <a:t>have</a:t>
            </a:r>
            <a:r>
              <a:rPr lang="en-US" spc="-20" dirty="0">
                <a:effectLst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dirty="0">
                <a:effectLst/>
                <a:ea typeface="Symbol" panose="05050102010706020507" pitchFamily="18" charset="2"/>
                <a:cs typeface="Symbol" panose="05050102010706020507" pitchFamily="18" charset="2"/>
              </a:rPr>
              <a:t>to</a:t>
            </a:r>
            <a:r>
              <a:rPr lang="en-US" spc="-5" dirty="0">
                <a:effectLst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dirty="0">
                <a:effectLst/>
                <a:ea typeface="Symbol" panose="05050102010706020507" pitchFamily="18" charset="2"/>
                <a:cs typeface="Symbol" panose="05050102010706020507" pitchFamily="18" charset="2"/>
              </a:rPr>
              <a:t>serve</a:t>
            </a:r>
            <a:r>
              <a:rPr lang="en-US" spc="-20" dirty="0">
                <a:effectLst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dirty="0">
                <a:effectLst/>
                <a:ea typeface="Symbol" panose="05050102010706020507" pitchFamily="18" charset="2"/>
                <a:cs typeface="Symbol" panose="05050102010706020507" pitchFamily="18" charset="2"/>
              </a:rPr>
              <a:t>as</a:t>
            </a:r>
            <a:r>
              <a:rPr lang="en-US" spc="-5" dirty="0">
                <a:effectLst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dirty="0">
                <a:effectLst/>
                <a:ea typeface="Symbol" panose="05050102010706020507" pitchFamily="18" charset="2"/>
                <a:cs typeface="Symbol" panose="05050102010706020507" pitchFamily="18" charset="2"/>
              </a:rPr>
              <a:t>a</a:t>
            </a:r>
            <a:r>
              <a:rPr lang="en-US" spc="-15" dirty="0">
                <a:effectLst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pc="-10" dirty="0">
                <a:effectLst/>
                <a:ea typeface="Symbol" panose="05050102010706020507" pitchFamily="18" charset="2"/>
                <a:cs typeface="Symbol" panose="05050102010706020507" pitchFamily="18" charset="2"/>
              </a:rPr>
              <a:t>tester.</a:t>
            </a:r>
            <a:endParaRPr lang="en-US" dirty="0">
              <a:effectLst/>
              <a:ea typeface="Symbol" panose="05050102010706020507" pitchFamily="18" charset="2"/>
              <a:cs typeface="Symbol" panose="05050102010706020507" pitchFamily="18" charset="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3EBC46-686C-50FC-FC32-4C8600544DC6}"/>
              </a:ext>
            </a:extLst>
          </p:cNvPr>
          <p:cNvSpPr txBox="1"/>
          <p:nvPr/>
        </p:nvSpPr>
        <p:spPr>
          <a:xfrm>
            <a:off x="8403240" y="54117"/>
            <a:ext cx="343828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b="1" dirty="0"/>
              <a:t>Developer</a:t>
            </a:r>
            <a:endParaRPr lang="en-US" sz="6000" dirty="0"/>
          </a:p>
        </p:txBody>
      </p:sp>
      <p:pic>
        <p:nvPicPr>
          <p:cNvPr id="9" name="Picture 8" descr="Calendar&#10;&#10;Description automatically generated">
            <a:extLst>
              <a:ext uri="{FF2B5EF4-FFF2-40B4-BE49-F238E27FC236}">
                <a16:creationId xmlns:a16="http://schemas.microsoft.com/office/drawing/2014/main" id="{B844A6B5-8D15-2A18-C934-BD6BC18D1D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-31148" y="-25334"/>
            <a:ext cx="8024813" cy="6895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8637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7" name="Group 236">
            <a:extLst>
              <a:ext uri="{FF2B5EF4-FFF2-40B4-BE49-F238E27FC236}">
                <a16:creationId xmlns:a16="http://schemas.microsoft.com/office/drawing/2014/main" id="{A0B38558-5389-4817-936F-FD62560CAC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238" name="Rectangle 237">
              <a:extLst>
                <a:ext uri="{FF2B5EF4-FFF2-40B4-BE49-F238E27FC236}">
                  <a16:creationId xmlns:a16="http://schemas.microsoft.com/office/drawing/2014/main" id="{CCB252B9-42EF-4414-AA22-2A95C18197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39" name="Picture 2">
              <a:extLst>
                <a:ext uri="{FF2B5EF4-FFF2-40B4-BE49-F238E27FC236}">
                  <a16:creationId xmlns:a16="http://schemas.microsoft.com/office/drawing/2014/main" id="{F9C2C800-C3E3-4317-A3CC-1558D71F14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Picture 3" descr="A white board with colorful sticky notes&#10;&#10;Description automatically generated with low confidence">
            <a:extLst>
              <a:ext uri="{FF2B5EF4-FFF2-40B4-BE49-F238E27FC236}">
                <a16:creationId xmlns:a16="http://schemas.microsoft.com/office/drawing/2014/main" id="{F24BBEEA-C781-018C-C55B-BAFBACEA1CB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t="10152" b="14826"/>
          <a:stretch/>
        </p:blipFill>
        <p:spPr>
          <a:xfrm>
            <a:off x="3611" y="10"/>
            <a:ext cx="12188389" cy="6857990"/>
          </a:xfrm>
          <a:prstGeom prst="rect">
            <a:avLst/>
          </a:prstGeom>
        </p:spPr>
      </p:pic>
      <p:grpSp>
        <p:nvGrpSpPr>
          <p:cNvPr id="241" name="Group 240">
            <a:extLst>
              <a:ext uri="{FF2B5EF4-FFF2-40B4-BE49-F238E27FC236}">
                <a16:creationId xmlns:a16="http://schemas.microsoft.com/office/drawing/2014/main" id="{15502586-682B-4EDF-9515-674BB4E1CD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72533" y="0"/>
            <a:ext cx="11455400" cy="6848476"/>
            <a:chOff x="372533" y="0"/>
            <a:chExt cx="11455400" cy="6848476"/>
          </a:xfrm>
        </p:grpSpPr>
        <p:sp>
          <p:nvSpPr>
            <p:cNvPr id="242" name="Round Diagonal Corner Rectangle 7">
              <a:extLst>
                <a:ext uri="{FF2B5EF4-FFF2-40B4-BE49-F238E27FC236}">
                  <a16:creationId xmlns:a16="http://schemas.microsoft.com/office/drawing/2014/main" id="{C4491F87-B86B-413A-ACCD-56525E5330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22867" y="766234"/>
              <a:ext cx="10346266" cy="5325532"/>
            </a:xfrm>
            <a:prstGeom prst="round2DiagRect">
              <a:avLst>
                <a:gd name="adj1" fmla="val 4147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43" name="Group 242">
              <a:extLst>
                <a:ext uri="{FF2B5EF4-FFF2-40B4-BE49-F238E27FC236}">
                  <a16:creationId xmlns:a16="http://schemas.microsoft.com/office/drawing/2014/main" id="{04A25545-7FDA-465A-8546-9D927F8286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085512" y="0"/>
              <a:ext cx="650875" cy="1730375"/>
              <a:chOff x="11347978" y="0"/>
              <a:chExt cx="650875" cy="1730375"/>
            </a:xfrm>
          </p:grpSpPr>
          <p:sp>
            <p:nvSpPr>
              <p:cNvPr id="263" name="Freeform 32">
                <a:extLst>
                  <a:ext uri="{FF2B5EF4-FFF2-40B4-BE49-F238E27FC236}">
                    <a16:creationId xmlns:a16="http://schemas.microsoft.com/office/drawing/2014/main" id="{0AC67F09-E0D9-410A-A4DE-72D31697EBC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67041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264" name="Freeform 33">
                <a:extLst>
                  <a:ext uri="{FF2B5EF4-FFF2-40B4-BE49-F238E27FC236}">
                    <a16:creationId xmlns:a16="http://schemas.microsoft.com/office/drawing/2014/main" id="{B78F2FDE-85C9-4650-919F-C35464007D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47978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265" name="Freeform 34">
                <a:extLst>
                  <a:ext uri="{FF2B5EF4-FFF2-40B4-BE49-F238E27FC236}">
                    <a16:creationId xmlns:a16="http://schemas.microsoft.com/office/drawing/2014/main" id="{57DD2F8B-5242-455C-B03F-E2F6B6732EF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14678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266" name="Freeform 37">
                <a:extLst>
                  <a:ext uri="{FF2B5EF4-FFF2-40B4-BE49-F238E27FC236}">
                    <a16:creationId xmlns:a16="http://schemas.microsoft.com/office/drawing/2014/main" id="{B8CE3E90-8A76-4CD5-B28C-D71FF37185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94053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</p:grpSp>
        <p:grpSp>
          <p:nvGrpSpPr>
            <p:cNvPr id="244" name="Group 243">
              <a:extLst>
                <a:ext uri="{FF2B5EF4-FFF2-40B4-BE49-F238E27FC236}">
                  <a16:creationId xmlns:a16="http://schemas.microsoft.com/office/drawing/2014/main" id="{4C374541-D033-4B72-A232-5461EEAD4D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flipH="1">
              <a:off x="11229445" y="4867275"/>
              <a:ext cx="598488" cy="1981201"/>
              <a:chOff x="11424178" y="4867275"/>
              <a:chExt cx="598488" cy="1981201"/>
            </a:xfrm>
          </p:grpSpPr>
          <p:sp>
            <p:nvSpPr>
              <p:cNvPr id="257" name="Freeform 35">
                <a:extLst>
                  <a:ext uri="{FF2B5EF4-FFF2-40B4-BE49-F238E27FC236}">
                    <a16:creationId xmlns:a16="http://schemas.microsoft.com/office/drawing/2014/main" id="{94766BAB-FE6E-4247-886B-736F831FEB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14666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258" name="Freeform 36">
                <a:extLst>
                  <a:ext uri="{FF2B5EF4-FFF2-40B4-BE49-F238E27FC236}">
                    <a16:creationId xmlns:a16="http://schemas.microsoft.com/office/drawing/2014/main" id="{3C954FB2-C7A0-468C-8AD2-C278DCA642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55966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259" name="Freeform 38">
                <a:extLst>
                  <a:ext uri="{FF2B5EF4-FFF2-40B4-BE49-F238E27FC236}">
                    <a16:creationId xmlns:a16="http://schemas.microsoft.com/office/drawing/2014/main" id="{F52FBFD5-A528-4DB8-A802-814A7E421D6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19441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260" name="Freeform 39">
                <a:extLst>
                  <a:ext uri="{FF2B5EF4-FFF2-40B4-BE49-F238E27FC236}">
                    <a16:creationId xmlns:a16="http://schemas.microsoft.com/office/drawing/2014/main" id="{E57CCB6D-72AF-4D41-8C6C-9750D43DC6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24178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261" name="Freeform 40">
                <a:extLst>
                  <a:ext uri="{FF2B5EF4-FFF2-40B4-BE49-F238E27FC236}">
                    <a16:creationId xmlns:a16="http://schemas.microsoft.com/office/drawing/2014/main" id="{19D203AA-CF94-405B-800C-0C79855218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32166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262" name="Rectangle 41">
                <a:extLst>
                  <a:ext uri="{FF2B5EF4-FFF2-40B4-BE49-F238E27FC236}">
                    <a16:creationId xmlns:a16="http://schemas.microsoft.com/office/drawing/2014/main" id="{7D053665-E810-419F-9D63-2A54CB4773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22653" y="6596063"/>
                <a:ext cx="23813" cy="252413"/>
              </a:xfrm>
              <a:prstGeom prst="rect">
                <a:avLst/>
              </a:pr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</p:grpSp>
        <p:grpSp>
          <p:nvGrpSpPr>
            <p:cNvPr id="245" name="Group 244">
              <a:extLst>
                <a:ext uri="{FF2B5EF4-FFF2-40B4-BE49-F238E27FC236}">
                  <a16:creationId xmlns:a16="http://schemas.microsoft.com/office/drawing/2014/main" id="{DEAF6153-6BF6-448C-81C1-2817B0F780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flipH="1">
              <a:off x="440267" y="5118101"/>
              <a:ext cx="650875" cy="1730375"/>
              <a:chOff x="118533" y="5118101"/>
              <a:chExt cx="650875" cy="1730375"/>
            </a:xfrm>
          </p:grpSpPr>
          <p:sp>
            <p:nvSpPr>
              <p:cNvPr id="253" name="Freeform 32">
                <a:extLst>
                  <a:ext uri="{FF2B5EF4-FFF2-40B4-BE49-F238E27FC236}">
                    <a16:creationId xmlns:a16="http://schemas.microsoft.com/office/drawing/2014/main" id="{A7E0D3C0-552C-4741-AFBE-E665CEA0689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237596" y="6335713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254" name="Freeform 33">
                <a:extLst>
                  <a:ext uri="{FF2B5EF4-FFF2-40B4-BE49-F238E27FC236}">
                    <a16:creationId xmlns:a16="http://schemas.microsoft.com/office/drawing/2014/main" id="{CAF96EBF-4E74-4F88-BD05-A4AE1694A4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18533" y="622141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255" name="Freeform 34">
                <a:extLst>
                  <a:ext uri="{FF2B5EF4-FFF2-40B4-BE49-F238E27FC236}">
                    <a16:creationId xmlns:a16="http://schemas.microsoft.com/office/drawing/2014/main" id="{D49C51B9-E4E4-410D-8AAB-7E308A1D45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385233" y="5118101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256" name="Freeform 37">
                <a:extLst>
                  <a:ext uri="{FF2B5EF4-FFF2-40B4-BE49-F238E27FC236}">
                    <a16:creationId xmlns:a16="http://schemas.microsoft.com/office/drawing/2014/main" id="{354F0627-1BD6-4455-967A-32DB31C82C3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464608" y="5299075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</p:grpSp>
        <p:grpSp>
          <p:nvGrpSpPr>
            <p:cNvPr id="246" name="Group 245">
              <a:extLst>
                <a:ext uri="{FF2B5EF4-FFF2-40B4-BE49-F238E27FC236}">
                  <a16:creationId xmlns:a16="http://schemas.microsoft.com/office/drawing/2014/main" id="{BC21AED9-0CB5-426C-A1C4-6EEB54805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72533" y="0"/>
              <a:ext cx="598488" cy="1981201"/>
              <a:chOff x="194733" y="0"/>
              <a:chExt cx="598488" cy="1981201"/>
            </a:xfrm>
          </p:grpSpPr>
          <p:sp>
            <p:nvSpPr>
              <p:cNvPr id="247" name="Freeform 35">
                <a:extLst>
                  <a:ext uri="{FF2B5EF4-FFF2-40B4-BE49-F238E27FC236}">
                    <a16:creationId xmlns:a16="http://schemas.microsoft.com/office/drawing/2014/main" id="{8D8A778B-9916-47AC-A28A-07F01A83F4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285221" y="0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248" name="Freeform 36">
                <a:extLst>
                  <a:ext uri="{FF2B5EF4-FFF2-40B4-BE49-F238E27FC236}">
                    <a16:creationId xmlns:a16="http://schemas.microsoft.com/office/drawing/2014/main" id="{65323B96-DF0E-463C-B290-C22D3C55324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526521" y="1141413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249" name="Freeform 38">
                <a:extLst>
                  <a:ext uri="{FF2B5EF4-FFF2-40B4-BE49-F238E27FC236}">
                    <a16:creationId xmlns:a16="http://schemas.microsoft.com/office/drawing/2014/main" id="{65A0E255-1142-422E-A62A-5044177C5A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389996" y="1792288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250" name="Freeform 39">
                <a:extLst>
                  <a:ext uri="{FF2B5EF4-FFF2-40B4-BE49-F238E27FC236}">
                    <a16:creationId xmlns:a16="http://schemas.microsoft.com/office/drawing/2014/main" id="{233A955D-DB0D-42F8-B490-E01FB9C45C3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94733" y="0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251" name="Freeform 40">
                <a:extLst>
                  <a:ext uri="{FF2B5EF4-FFF2-40B4-BE49-F238E27FC236}">
                    <a16:creationId xmlns:a16="http://schemas.microsoft.com/office/drawing/2014/main" id="{F0F0C29B-EB52-470C-AF64-FC54F5C250F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02721" y="24288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252" name="Rectangle 41">
                <a:extLst>
                  <a:ext uri="{FF2B5EF4-FFF2-40B4-BE49-F238E27FC236}">
                    <a16:creationId xmlns:a16="http://schemas.microsoft.com/office/drawing/2014/main" id="{A6C0E942-454D-483D-84FB-89308C8F15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93208" y="0"/>
                <a:ext cx="23813" cy="252413"/>
              </a:xfrm>
              <a:prstGeom prst="rect">
                <a:avLst/>
              </a:pr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</p:grp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B83EBC46-686C-50FC-FC32-4C8600544DC6}"/>
              </a:ext>
            </a:extLst>
          </p:cNvPr>
          <p:cNvSpPr txBox="1"/>
          <p:nvPr/>
        </p:nvSpPr>
        <p:spPr>
          <a:xfrm>
            <a:off x="1143001" y="1119453"/>
            <a:ext cx="9905998" cy="1092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b="1" cap="all" dirty="0">
                <a:latin typeface="+mj-lt"/>
                <a:ea typeface="+mj-ea"/>
                <a:cs typeface="+mj-cs"/>
              </a:rPr>
              <a:t>Sprint Planning</a:t>
            </a:r>
            <a:endParaRPr lang="en-US" sz="6000" cap="all" dirty="0">
              <a:latin typeface="+mj-lt"/>
              <a:ea typeface="+mj-ea"/>
              <a:cs typeface="+mj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792288"/>
            <a:ext cx="9905999" cy="345439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marR="0">
              <a:spcBef>
                <a:spcPts val="50"/>
              </a:spcBef>
              <a:spcAft>
                <a:spcPts val="0"/>
              </a:spcAft>
            </a:pPr>
            <a:endParaRPr lang="en-US" dirty="0">
              <a:effectLst/>
            </a:endParaRPr>
          </a:p>
          <a:p>
            <a:pPr marL="342900" marR="214630" lvl="0">
              <a:spcBef>
                <a:spcPts val="0"/>
              </a:spcBef>
              <a:spcAft>
                <a:spcPts val="0"/>
              </a:spcAft>
              <a:tabLst>
                <a:tab pos="520700" algn="l"/>
                <a:tab pos="521335" algn="l"/>
              </a:tabLst>
            </a:pPr>
            <a:r>
              <a:rPr lang="en-US" dirty="0">
                <a:effectLst/>
              </a:rPr>
              <a:t>The</a:t>
            </a:r>
            <a:r>
              <a:rPr lang="en-US" spc="-25" dirty="0">
                <a:effectLst/>
              </a:rPr>
              <a:t> </a:t>
            </a:r>
            <a:r>
              <a:rPr lang="en-US" dirty="0">
                <a:effectLst/>
              </a:rPr>
              <a:t>product</a:t>
            </a:r>
            <a:r>
              <a:rPr lang="en-US" spc="-25" dirty="0">
                <a:effectLst/>
              </a:rPr>
              <a:t> </a:t>
            </a:r>
            <a:r>
              <a:rPr lang="en-US" dirty="0">
                <a:effectLst/>
              </a:rPr>
              <a:t>owner</a:t>
            </a:r>
            <a:r>
              <a:rPr lang="en-US" spc="-15" dirty="0">
                <a:effectLst/>
              </a:rPr>
              <a:t> </a:t>
            </a:r>
            <a:r>
              <a:rPr lang="en-US" dirty="0">
                <a:effectLst/>
              </a:rPr>
              <a:t>negotiates</a:t>
            </a:r>
            <a:r>
              <a:rPr lang="en-US" spc="-10" dirty="0">
                <a:effectLst/>
              </a:rPr>
              <a:t> </a:t>
            </a:r>
            <a:r>
              <a:rPr lang="en-US" dirty="0">
                <a:effectLst/>
              </a:rPr>
              <a:t>with</a:t>
            </a:r>
            <a:r>
              <a:rPr lang="en-US" spc="-15" dirty="0">
                <a:effectLst/>
              </a:rPr>
              <a:t> </a:t>
            </a:r>
            <a:r>
              <a:rPr lang="en-US" dirty="0">
                <a:effectLst/>
              </a:rPr>
              <a:t>the</a:t>
            </a:r>
            <a:r>
              <a:rPr lang="en-US" spc="-25" dirty="0">
                <a:effectLst/>
              </a:rPr>
              <a:t> </a:t>
            </a:r>
            <a:r>
              <a:rPr lang="en-US" dirty="0">
                <a:effectLst/>
              </a:rPr>
              <a:t>Scrum</a:t>
            </a:r>
            <a:r>
              <a:rPr lang="en-US" spc="-25" dirty="0">
                <a:effectLst/>
              </a:rPr>
              <a:t> </a:t>
            </a:r>
            <a:r>
              <a:rPr lang="en-US" dirty="0">
                <a:effectLst/>
              </a:rPr>
              <a:t>Team</a:t>
            </a:r>
            <a:r>
              <a:rPr lang="en-US" spc="-5" dirty="0">
                <a:effectLst/>
              </a:rPr>
              <a:t> </a:t>
            </a:r>
            <a:r>
              <a:rPr lang="en-US" dirty="0">
                <a:effectLst/>
              </a:rPr>
              <a:t>on</a:t>
            </a:r>
            <a:r>
              <a:rPr lang="en-US" spc="-15" dirty="0">
                <a:effectLst/>
              </a:rPr>
              <a:t> </a:t>
            </a:r>
            <a:r>
              <a:rPr lang="en-US" dirty="0">
                <a:effectLst/>
              </a:rPr>
              <a:t>what</a:t>
            </a:r>
            <a:r>
              <a:rPr lang="en-US" spc="-25" dirty="0">
                <a:effectLst/>
              </a:rPr>
              <a:t> </a:t>
            </a:r>
            <a:r>
              <a:rPr lang="en-US" dirty="0">
                <a:effectLst/>
              </a:rPr>
              <a:t>user</a:t>
            </a:r>
            <a:r>
              <a:rPr lang="en-US" spc="-15" dirty="0">
                <a:effectLst/>
              </a:rPr>
              <a:t> </a:t>
            </a:r>
            <a:r>
              <a:rPr lang="en-US" dirty="0">
                <a:effectLst/>
              </a:rPr>
              <a:t>stories</a:t>
            </a:r>
            <a:r>
              <a:rPr lang="en-US" spc="-10" dirty="0">
                <a:effectLst/>
              </a:rPr>
              <a:t> </a:t>
            </a:r>
            <a:r>
              <a:rPr lang="en-US" dirty="0">
                <a:effectLst/>
              </a:rPr>
              <a:t>will</a:t>
            </a:r>
            <a:r>
              <a:rPr lang="en-US" spc="-25" dirty="0">
                <a:effectLst/>
              </a:rPr>
              <a:t> </a:t>
            </a:r>
            <a:r>
              <a:rPr lang="en-US" dirty="0">
                <a:effectLst/>
              </a:rPr>
              <a:t>be</a:t>
            </a:r>
            <a:r>
              <a:rPr lang="en-US" spc="-25" dirty="0">
                <a:effectLst/>
              </a:rPr>
              <a:t> </a:t>
            </a:r>
            <a:r>
              <a:rPr lang="en-US" dirty="0">
                <a:effectLst/>
              </a:rPr>
              <a:t>carried into the Sprint.</a:t>
            </a:r>
          </a:p>
          <a:p>
            <a:pPr marL="342900" marR="0" lvl="0">
              <a:spcBef>
                <a:spcPts val="160"/>
              </a:spcBef>
              <a:spcAft>
                <a:spcPts val="0"/>
              </a:spcAft>
              <a:tabLst>
                <a:tab pos="520700" algn="l"/>
                <a:tab pos="521335" algn="l"/>
              </a:tabLst>
            </a:pPr>
            <a:r>
              <a:rPr lang="en-US" dirty="0">
                <a:effectLst/>
              </a:rPr>
              <a:t>Scrum</a:t>
            </a:r>
            <a:r>
              <a:rPr lang="en-US" spc="-20" dirty="0">
                <a:effectLst/>
              </a:rPr>
              <a:t> </a:t>
            </a:r>
            <a:r>
              <a:rPr lang="en-US" dirty="0">
                <a:effectLst/>
              </a:rPr>
              <a:t>Team</a:t>
            </a:r>
            <a:r>
              <a:rPr lang="en-US" spc="-20" dirty="0">
                <a:effectLst/>
              </a:rPr>
              <a:t> </a:t>
            </a:r>
            <a:r>
              <a:rPr lang="en-US" dirty="0">
                <a:effectLst/>
              </a:rPr>
              <a:t>decides</a:t>
            </a:r>
            <a:r>
              <a:rPr lang="en-US" spc="-5" dirty="0">
                <a:effectLst/>
              </a:rPr>
              <a:t> </a:t>
            </a:r>
            <a:r>
              <a:rPr lang="en-US" dirty="0">
                <a:effectLst/>
              </a:rPr>
              <a:t>the</a:t>
            </a:r>
            <a:r>
              <a:rPr lang="en-US" spc="-5" dirty="0">
                <a:effectLst/>
              </a:rPr>
              <a:t> </a:t>
            </a:r>
            <a:r>
              <a:rPr lang="en-US" dirty="0">
                <a:effectLst/>
              </a:rPr>
              <a:t>amount</a:t>
            </a:r>
            <a:r>
              <a:rPr lang="en-US" spc="-20" dirty="0">
                <a:effectLst/>
              </a:rPr>
              <a:t> </a:t>
            </a:r>
            <a:r>
              <a:rPr lang="en-US" dirty="0">
                <a:effectLst/>
              </a:rPr>
              <a:t>of</a:t>
            </a:r>
            <a:r>
              <a:rPr lang="en-US" spc="-10" dirty="0">
                <a:effectLst/>
              </a:rPr>
              <a:t> </a:t>
            </a:r>
            <a:r>
              <a:rPr lang="en-US" dirty="0">
                <a:effectLst/>
              </a:rPr>
              <a:t>time</a:t>
            </a:r>
            <a:r>
              <a:rPr lang="en-US" spc="5" dirty="0">
                <a:effectLst/>
              </a:rPr>
              <a:t> </a:t>
            </a:r>
            <a:r>
              <a:rPr lang="en-US" dirty="0">
                <a:effectLst/>
              </a:rPr>
              <a:t>to</a:t>
            </a:r>
            <a:r>
              <a:rPr lang="en-US" spc="-10" dirty="0">
                <a:effectLst/>
              </a:rPr>
              <a:t> </a:t>
            </a:r>
            <a:r>
              <a:rPr lang="en-US" dirty="0">
                <a:effectLst/>
              </a:rPr>
              <a:t>dedicate</a:t>
            </a:r>
            <a:r>
              <a:rPr lang="en-US" spc="5" dirty="0">
                <a:effectLst/>
              </a:rPr>
              <a:t> </a:t>
            </a:r>
            <a:r>
              <a:rPr lang="en-US" dirty="0">
                <a:effectLst/>
              </a:rPr>
              <a:t>to</a:t>
            </a:r>
            <a:r>
              <a:rPr lang="en-US" spc="-10" dirty="0">
                <a:effectLst/>
              </a:rPr>
              <a:t> </a:t>
            </a:r>
            <a:r>
              <a:rPr lang="en-US" dirty="0">
                <a:effectLst/>
              </a:rPr>
              <a:t>each</a:t>
            </a:r>
            <a:r>
              <a:rPr lang="en-US" spc="-10" dirty="0">
                <a:effectLst/>
              </a:rPr>
              <a:t> </a:t>
            </a:r>
            <a:r>
              <a:rPr lang="en-US" dirty="0">
                <a:effectLst/>
              </a:rPr>
              <a:t>story</a:t>
            </a:r>
            <a:r>
              <a:rPr lang="en-US" spc="5" dirty="0">
                <a:effectLst/>
              </a:rPr>
              <a:t> </a:t>
            </a:r>
            <a:r>
              <a:rPr lang="en-US" dirty="0">
                <a:effectLst/>
              </a:rPr>
              <a:t>and</a:t>
            </a:r>
            <a:r>
              <a:rPr lang="en-US" spc="-10" dirty="0">
                <a:effectLst/>
              </a:rPr>
              <a:t> </a:t>
            </a:r>
            <a:r>
              <a:rPr lang="en-US" dirty="0">
                <a:effectLst/>
              </a:rPr>
              <a:t>their</a:t>
            </a:r>
            <a:r>
              <a:rPr lang="en-US" spc="-10" dirty="0">
                <a:effectLst/>
              </a:rPr>
              <a:t> </a:t>
            </a:r>
            <a:r>
              <a:rPr lang="en-US" dirty="0">
                <a:effectLst/>
              </a:rPr>
              <a:t>priority</a:t>
            </a:r>
            <a:r>
              <a:rPr lang="en-US" spc="10" dirty="0">
                <a:effectLst/>
              </a:rPr>
              <a:t> </a:t>
            </a:r>
            <a:r>
              <a:rPr lang="en-US" spc="-10" dirty="0">
                <a:effectLst/>
              </a:rPr>
              <a:t>level.</a:t>
            </a:r>
            <a:endParaRPr lang="en-US" dirty="0">
              <a:effectLst/>
            </a:endParaRPr>
          </a:p>
          <a:p>
            <a:pPr marL="342900" marR="0" lvl="0">
              <a:spcBef>
                <a:spcPts val="0"/>
              </a:spcBef>
              <a:spcAft>
                <a:spcPts val="0"/>
              </a:spcAft>
              <a:tabLst>
                <a:tab pos="520700" algn="l"/>
                <a:tab pos="521335" algn="l"/>
              </a:tabLst>
            </a:pPr>
            <a:r>
              <a:rPr lang="en-US" dirty="0">
                <a:effectLst/>
              </a:rPr>
              <a:t>Importance:</a:t>
            </a:r>
            <a:r>
              <a:rPr lang="en-US" spc="-30" dirty="0">
                <a:effectLst/>
              </a:rPr>
              <a:t> </a:t>
            </a:r>
            <a:r>
              <a:rPr lang="en-US" dirty="0">
                <a:effectLst/>
              </a:rPr>
              <a:t>Ultimately</a:t>
            </a:r>
            <a:r>
              <a:rPr lang="en-US" spc="-20" dirty="0">
                <a:effectLst/>
              </a:rPr>
              <a:t> </a:t>
            </a:r>
            <a:r>
              <a:rPr lang="en-US" dirty="0">
                <a:effectLst/>
              </a:rPr>
              <a:t>decides</a:t>
            </a:r>
            <a:r>
              <a:rPr lang="en-US" spc="-15" dirty="0">
                <a:effectLst/>
              </a:rPr>
              <a:t> </a:t>
            </a:r>
            <a:r>
              <a:rPr lang="en-US" dirty="0">
                <a:effectLst/>
              </a:rPr>
              <a:t>what</a:t>
            </a:r>
            <a:r>
              <a:rPr lang="en-US" spc="-5" dirty="0">
                <a:effectLst/>
              </a:rPr>
              <a:t> </a:t>
            </a:r>
            <a:r>
              <a:rPr lang="en-US" dirty="0">
                <a:effectLst/>
              </a:rPr>
              <a:t>each</a:t>
            </a:r>
            <a:r>
              <a:rPr lang="en-US" spc="-20" dirty="0">
                <a:effectLst/>
              </a:rPr>
              <a:t> </a:t>
            </a:r>
            <a:r>
              <a:rPr lang="en-US" dirty="0">
                <a:effectLst/>
              </a:rPr>
              <a:t>Sprint</a:t>
            </a:r>
            <a:r>
              <a:rPr lang="en-US" spc="-30" dirty="0">
                <a:effectLst/>
              </a:rPr>
              <a:t> </a:t>
            </a:r>
            <a:r>
              <a:rPr lang="en-US" dirty="0">
                <a:effectLst/>
              </a:rPr>
              <a:t>will</a:t>
            </a:r>
            <a:r>
              <a:rPr lang="en-US" spc="-30" dirty="0">
                <a:effectLst/>
              </a:rPr>
              <a:t> </a:t>
            </a:r>
            <a:r>
              <a:rPr lang="en-US" dirty="0">
                <a:effectLst/>
              </a:rPr>
              <a:t>focus</a:t>
            </a:r>
            <a:r>
              <a:rPr lang="en-US" spc="-15" dirty="0">
                <a:effectLst/>
              </a:rPr>
              <a:t> </a:t>
            </a:r>
            <a:r>
              <a:rPr lang="en-US" spc="-25" dirty="0">
                <a:effectLst/>
              </a:rPr>
              <a:t>on.</a:t>
            </a:r>
            <a:endParaRPr lang="en-US" dirty="0">
              <a:effectLst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E2278B-900F-9BA7-5D52-21CFBC053078}"/>
              </a:ext>
            </a:extLst>
          </p:cNvPr>
          <p:cNvSpPr txBox="1"/>
          <p:nvPr/>
        </p:nvSpPr>
        <p:spPr>
          <a:xfrm>
            <a:off x="10072510" y="6657945"/>
            <a:ext cx="2119490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5" tooltip="https://www.flickr.com/photos/stella12/5249416883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6" tooltip="https://creativecommons.org/licenses/by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</a:t>
            </a:r>
            <a:endParaRPr lang="en-US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79814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8E1DDAD8-1D10-4640-A034-BE90015E3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0" name="Rectangle 9">
              <a:extLst>
                <a:ext uri="{FF2B5EF4-FFF2-40B4-BE49-F238E27FC236}">
                  <a16:creationId xmlns:a16="http://schemas.microsoft.com/office/drawing/2014/main" id="{52FE7688-721D-4A97-B007-BDE056094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9E73A810-8571-4A9D-A3CB-336933AB4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Picture 3" descr="A picture containing text, indoor, ceiling, person&#10;&#10;Description automatically generated">
            <a:extLst>
              <a:ext uri="{FF2B5EF4-FFF2-40B4-BE49-F238E27FC236}">
                <a16:creationId xmlns:a16="http://schemas.microsoft.com/office/drawing/2014/main" id="{92CC3B28-743F-8FD4-DE13-D2E19B4D393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22414" r="15590"/>
          <a:stretch/>
        </p:blipFill>
        <p:spPr>
          <a:xfrm>
            <a:off x="-5597" y="10"/>
            <a:ext cx="7558541" cy="6857990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FD642FB6-2808-4BC5-AE0B-7302C24B7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B0B8F04-D9A7-48E5-A29C-51A66B59D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D6D18883-6BFF-42BB-8088-FCCF83F9C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1D0FEFB3-A009-4D0F-9107-C0B17786F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8E86C7F-B981-4448-8A1A-856F7124F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4C6CFFD9-BA00-4184-8310-5FC955095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A1892DF3-4848-496C-8664-DFD32EE250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D6DB8C30-651E-4D8F-A70C-163FC5842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2">
              <a:extLst>
                <a:ext uri="{FF2B5EF4-FFF2-40B4-BE49-F238E27FC236}">
                  <a16:creationId xmlns:a16="http://schemas.microsoft.com/office/drawing/2014/main" id="{563DFB81-F969-4F44-BA6C-634795642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3">
              <a:extLst>
                <a:ext uri="{FF2B5EF4-FFF2-40B4-BE49-F238E27FC236}">
                  <a16:creationId xmlns:a16="http://schemas.microsoft.com/office/drawing/2014/main" id="{8E5DE346-AFCA-40DA-B5E2-93A86EA54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4">
              <a:extLst>
                <a:ext uri="{FF2B5EF4-FFF2-40B4-BE49-F238E27FC236}">
                  <a16:creationId xmlns:a16="http://schemas.microsoft.com/office/drawing/2014/main" id="{77A34306-2AE8-43D0-9686-E97B3B53F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5">
              <a:extLst>
                <a:ext uri="{FF2B5EF4-FFF2-40B4-BE49-F238E27FC236}">
                  <a16:creationId xmlns:a16="http://schemas.microsoft.com/office/drawing/2014/main" id="{B9CC10F0-FFCD-4CB9-AF4C-22722D20B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6">
              <a:extLst>
                <a:ext uri="{FF2B5EF4-FFF2-40B4-BE49-F238E27FC236}">
                  <a16:creationId xmlns:a16="http://schemas.microsoft.com/office/drawing/2014/main" id="{2A6B0E38-C962-4491-BFDA-75378B4D67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7">
              <a:extLst>
                <a:ext uri="{FF2B5EF4-FFF2-40B4-BE49-F238E27FC236}">
                  <a16:creationId xmlns:a16="http://schemas.microsoft.com/office/drawing/2014/main" id="{655F640B-8407-487C-8696-F47451478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8">
              <a:extLst>
                <a:ext uri="{FF2B5EF4-FFF2-40B4-BE49-F238E27FC236}">
                  <a16:creationId xmlns:a16="http://schemas.microsoft.com/office/drawing/2014/main" id="{FAB4F099-4FF6-4410-A5B9-2A5355719C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9">
              <a:extLst>
                <a:ext uri="{FF2B5EF4-FFF2-40B4-BE49-F238E27FC236}">
                  <a16:creationId xmlns:a16="http://schemas.microsoft.com/office/drawing/2014/main" id="{6FE80B6E-3DA9-4304-9925-12E578C4E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0">
              <a:extLst>
                <a:ext uri="{FF2B5EF4-FFF2-40B4-BE49-F238E27FC236}">
                  <a16:creationId xmlns:a16="http://schemas.microsoft.com/office/drawing/2014/main" id="{67D1CB75-0CBA-4E13-924C-21F221D7BF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1">
              <a:extLst>
                <a:ext uri="{FF2B5EF4-FFF2-40B4-BE49-F238E27FC236}">
                  <a16:creationId xmlns:a16="http://schemas.microsoft.com/office/drawing/2014/main" id="{F2CC783B-FA45-4777-A76A-982B285C7C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2">
              <a:extLst>
                <a:ext uri="{FF2B5EF4-FFF2-40B4-BE49-F238E27FC236}">
                  <a16:creationId xmlns:a16="http://schemas.microsoft.com/office/drawing/2014/main" id="{D68F4DD3-D736-4B78-972E-F5128CFBE7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3">
              <a:extLst>
                <a:ext uri="{FF2B5EF4-FFF2-40B4-BE49-F238E27FC236}">
                  <a16:creationId xmlns:a16="http://schemas.microsoft.com/office/drawing/2014/main" id="{B14AF103-15B3-4796-A71A-297D37E17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4">
              <a:extLst>
                <a:ext uri="{FF2B5EF4-FFF2-40B4-BE49-F238E27FC236}">
                  <a16:creationId xmlns:a16="http://schemas.microsoft.com/office/drawing/2014/main" id="{B0B240FB-0453-4B6F-9F9B-C2C3305AC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5">
              <a:extLst>
                <a:ext uri="{FF2B5EF4-FFF2-40B4-BE49-F238E27FC236}">
                  <a16:creationId xmlns:a16="http://schemas.microsoft.com/office/drawing/2014/main" id="{EBBBDCEE-433E-40F3-B49D-375CB162A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6">
              <a:extLst>
                <a:ext uri="{FF2B5EF4-FFF2-40B4-BE49-F238E27FC236}">
                  <a16:creationId xmlns:a16="http://schemas.microsoft.com/office/drawing/2014/main" id="{09B123C6-141E-4A37-B5A7-27E7764FA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7">
              <a:extLst>
                <a:ext uri="{FF2B5EF4-FFF2-40B4-BE49-F238E27FC236}">
                  <a16:creationId xmlns:a16="http://schemas.microsoft.com/office/drawing/2014/main" id="{1FA1F521-36A1-49FF-84A7-229E8970F7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8">
              <a:extLst>
                <a:ext uri="{FF2B5EF4-FFF2-40B4-BE49-F238E27FC236}">
                  <a16:creationId xmlns:a16="http://schemas.microsoft.com/office/drawing/2014/main" id="{DE512F89-D901-4487-A42C-02345EC5FC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9">
              <a:extLst>
                <a:ext uri="{FF2B5EF4-FFF2-40B4-BE49-F238E27FC236}">
                  <a16:creationId xmlns:a16="http://schemas.microsoft.com/office/drawing/2014/main" id="{ED3ED0E5-3226-4B78-B3EA-C591824B8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0">
              <a:extLst>
                <a:ext uri="{FF2B5EF4-FFF2-40B4-BE49-F238E27FC236}">
                  <a16:creationId xmlns:a16="http://schemas.microsoft.com/office/drawing/2014/main" id="{9CBB1F68-B6DE-4ECF-B20F-328F9811E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1">
              <a:extLst>
                <a:ext uri="{FF2B5EF4-FFF2-40B4-BE49-F238E27FC236}">
                  <a16:creationId xmlns:a16="http://schemas.microsoft.com/office/drawing/2014/main" id="{A566C551-9523-4D97-A8CF-5C91F436C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2">
              <a:extLst>
                <a:ext uri="{FF2B5EF4-FFF2-40B4-BE49-F238E27FC236}">
                  <a16:creationId xmlns:a16="http://schemas.microsoft.com/office/drawing/2014/main" id="{9E166BA0-9268-4419-9332-2D30C21239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B700C031-AA54-4DC7-B8A2-2569B3FA6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3" name="Freeform 34">
              <a:extLst>
                <a:ext uri="{FF2B5EF4-FFF2-40B4-BE49-F238E27FC236}">
                  <a16:creationId xmlns:a16="http://schemas.microsoft.com/office/drawing/2014/main" id="{03045EC8-ECC8-473F-8786-DE266F05B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5">
              <a:extLst>
                <a:ext uri="{FF2B5EF4-FFF2-40B4-BE49-F238E27FC236}">
                  <a16:creationId xmlns:a16="http://schemas.microsoft.com/office/drawing/2014/main" id="{9337EBA2-5088-4A44-8C0B-A6EE78989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6">
              <a:extLst>
                <a:ext uri="{FF2B5EF4-FFF2-40B4-BE49-F238E27FC236}">
                  <a16:creationId xmlns:a16="http://schemas.microsoft.com/office/drawing/2014/main" id="{3486A705-2593-45C9-A13E-8E2FB7C35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7">
              <a:extLst>
                <a:ext uri="{FF2B5EF4-FFF2-40B4-BE49-F238E27FC236}">
                  <a16:creationId xmlns:a16="http://schemas.microsoft.com/office/drawing/2014/main" id="{F357321C-6DEE-4D02-A997-75E47EE0E0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8">
              <a:extLst>
                <a:ext uri="{FF2B5EF4-FFF2-40B4-BE49-F238E27FC236}">
                  <a16:creationId xmlns:a16="http://schemas.microsoft.com/office/drawing/2014/main" id="{D0B8F87F-3530-4BCD-A8E5-C1B83707B5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9">
              <a:extLst>
                <a:ext uri="{FF2B5EF4-FFF2-40B4-BE49-F238E27FC236}">
                  <a16:creationId xmlns:a16="http://schemas.microsoft.com/office/drawing/2014/main" id="{5BE86BA3-AB0E-4F70-A552-0D9EB9E98E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0">
              <a:extLst>
                <a:ext uri="{FF2B5EF4-FFF2-40B4-BE49-F238E27FC236}">
                  <a16:creationId xmlns:a16="http://schemas.microsoft.com/office/drawing/2014/main" id="{DF5FE773-B9AE-4A3F-8EDC-165CE579BD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1">
              <a:extLst>
                <a:ext uri="{FF2B5EF4-FFF2-40B4-BE49-F238E27FC236}">
                  <a16:creationId xmlns:a16="http://schemas.microsoft.com/office/drawing/2014/main" id="{4A03D7BE-B358-4F8B-85EA-65E0CBF2D1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2">
              <a:extLst>
                <a:ext uri="{FF2B5EF4-FFF2-40B4-BE49-F238E27FC236}">
                  <a16:creationId xmlns:a16="http://schemas.microsoft.com/office/drawing/2014/main" id="{A6548877-0957-435B-A419-389A278E5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3">
              <a:extLst>
                <a:ext uri="{FF2B5EF4-FFF2-40B4-BE49-F238E27FC236}">
                  <a16:creationId xmlns:a16="http://schemas.microsoft.com/office/drawing/2014/main" id="{B2D5EA95-9E60-468A-8DA1-40F05C9BDA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4">
              <a:extLst>
                <a:ext uri="{FF2B5EF4-FFF2-40B4-BE49-F238E27FC236}">
                  <a16:creationId xmlns:a16="http://schemas.microsoft.com/office/drawing/2014/main" id="{C9B409CE-11E5-40D1-8C9B-86614EAE2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9E594AF5-DB50-4227-AC2F-10EE5233C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5" name="Freeform 46">
              <a:extLst>
                <a:ext uri="{FF2B5EF4-FFF2-40B4-BE49-F238E27FC236}">
                  <a16:creationId xmlns:a16="http://schemas.microsoft.com/office/drawing/2014/main" id="{9335DCAF-74A2-4994-B5BF-1C079A40A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7">
              <a:extLst>
                <a:ext uri="{FF2B5EF4-FFF2-40B4-BE49-F238E27FC236}">
                  <a16:creationId xmlns:a16="http://schemas.microsoft.com/office/drawing/2014/main" id="{1DC8E1A2-0C6B-4BA9-85F4-3645AED5DE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8">
              <a:extLst>
                <a:ext uri="{FF2B5EF4-FFF2-40B4-BE49-F238E27FC236}">
                  <a16:creationId xmlns:a16="http://schemas.microsoft.com/office/drawing/2014/main" id="{28F38DE0-3BEE-441A-8212-E77DA2328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49">
              <a:extLst>
                <a:ext uri="{FF2B5EF4-FFF2-40B4-BE49-F238E27FC236}">
                  <a16:creationId xmlns:a16="http://schemas.microsoft.com/office/drawing/2014/main" id="{AE81208E-D239-496C-A312-506B0241B3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0">
              <a:extLst>
                <a:ext uri="{FF2B5EF4-FFF2-40B4-BE49-F238E27FC236}">
                  <a16:creationId xmlns:a16="http://schemas.microsoft.com/office/drawing/2014/main" id="{242FE966-DDA4-4668-B8D6-C4B0D4C78E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1">
              <a:extLst>
                <a:ext uri="{FF2B5EF4-FFF2-40B4-BE49-F238E27FC236}">
                  <a16:creationId xmlns:a16="http://schemas.microsoft.com/office/drawing/2014/main" id="{FB0A5F60-550F-4025-9DCE-6F42A7C06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2">
              <a:extLst>
                <a:ext uri="{FF2B5EF4-FFF2-40B4-BE49-F238E27FC236}">
                  <a16:creationId xmlns:a16="http://schemas.microsoft.com/office/drawing/2014/main" id="{D7B61D18-4A61-44C9-A809-40639E8C1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3">
              <a:extLst>
                <a:ext uri="{FF2B5EF4-FFF2-40B4-BE49-F238E27FC236}">
                  <a16:creationId xmlns:a16="http://schemas.microsoft.com/office/drawing/2014/main" id="{CB26E7EB-DC12-4BA7-B5DE-09EF2C1D0A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4">
              <a:extLst>
                <a:ext uri="{FF2B5EF4-FFF2-40B4-BE49-F238E27FC236}">
                  <a16:creationId xmlns:a16="http://schemas.microsoft.com/office/drawing/2014/main" id="{921237B4-9D85-4611-851F-5DBD71544A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5">
              <a:extLst>
                <a:ext uri="{FF2B5EF4-FFF2-40B4-BE49-F238E27FC236}">
                  <a16:creationId xmlns:a16="http://schemas.microsoft.com/office/drawing/2014/main" id="{C91509DE-9FAA-4E84-BCC1-CDDBEA8AC0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6">
              <a:extLst>
                <a:ext uri="{FF2B5EF4-FFF2-40B4-BE49-F238E27FC236}">
                  <a16:creationId xmlns:a16="http://schemas.microsoft.com/office/drawing/2014/main" id="{C7029B06-6A09-4E46-BA86-F3C66DBDD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7">
              <a:extLst>
                <a:ext uri="{FF2B5EF4-FFF2-40B4-BE49-F238E27FC236}">
                  <a16:creationId xmlns:a16="http://schemas.microsoft.com/office/drawing/2014/main" id="{FF4ACFBF-D1F2-47B1-B0EB-F08C6508BD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8">
              <a:extLst>
                <a:ext uri="{FF2B5EF4-FFF2-40B4-BE49-F238E27FC236}">
                  <a16:creationId xmlns:a16="http://schemas.microsoft.com/office/drawing/2014/main" id="{A6FD1991-3A0E-4F63-BAD9-A98C298604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1267FAE3-DD33-100C-62C3-D5F55E743E34}"/>
              </a:ext>
            </a:extLst>
          </p:cNvPr>
          <p:cNvSpPr txBox="1"/>
          <p:nvPr/>
        </p:nvSpPr>
        <p:spPr>
          <a:xfrm>
            <a:off x="8522302" y="35110"/>
            <a:ext cx="310077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b="1" dirty="0"/>
              <a:t>Daily Standup</a:t>
            </a:r>
            <a:endParaRPr lang="en-US" sz="600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5A8F7CE-B687-7899-FBB9-F3F387580A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24394" y="2128345"/>
            <a:ext cx="4215889" cy="5006046"/>
          </a:xfrm>
        </p:spPr>
        <p:txBody>
          <a:bodyPr>
            <a:noAutofit/>
          </a:bodyPr>
          <a:lstStyle/>
          <a:p>
            <a:pPr marL="342900" marR="83185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  <a:tabLst>
                <a:tab pos="520700" algn="l"/>
                <a:tab pos="521335" algn="l"/>
              </a:tabLst>
            </a:pPr>
            <a:r>
              <a:rPr lang="en-US" dirty="0">
                <a:effectLst/>
                <a:ea typeface="Symbol" panose="05050102010706020507" pitchFamily="18" charset="2"/>
                <a:cs typeface="Symbol" panose="05050102010706020507" pitchFamily="18" charset="2"/>
              </a:rPr>
              <a:t>The Scrum Team will briefly discuss the work they accomplished the previous day, the work they plan on doing today, and any possible hindrances to the completion of their work.</a:t>
            </a:r>
          </a:p>
          <a:p>
            <a:pPr marL="342900" marR="83185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  <a:tabLst>
                <a:tab pos="520700" algn="l"/>
                <a:tab pos="521335" algn="l"/>
              </a:tabLst>
            </a:pPr>
            <a:r>
              <a:rPr lang="en-US" dirty="0">
                <a:effectLst/>
                <a:ea typeface="Symbol" panose="05050102010706020507" pitchFamily="18" charset="2"/>
                <a:cs typeface="Symbol" panose="05050102010706020507" pitchFamily="18" charset="2"/>
              </a:rPr>
              <a:t>Importance: Helps track the team’s progress and identify any trouble areas.</a:t>
            </a:r>
          </a:p>
        </p:txBody>
      </p:sp>
    </p:spTree>
    <p:extLst>
      <p:ext uri="{BB962C8B-B14F-4D97-AF65-F5344CB8AC3E}">
        <p14:creationId xmlns:p14="http://schemas.microsoft.com/office/powerpoint/2010/main" val="26352272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1" name="Group 270">
            <a:extLst>
              <a:ext uri="{FF2B5EF4-FFF2-40B4-BE49-F238E27FC236}">
                <a16:creationId xmlns:a16="http://schemas.microsoft.com/office/drawing/2014/main" id="{A0B38558-5389-4817-936F-FD62560CAC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272" name="Rectangle 271">
              <a:extLst>
                <a:ext uri="{FF2B5EF4-FFF2-40B4-BE49-F238E27FC236}">
                  <a16:creationId xmlns:a16="http://schemas.microsoft.com/office/drawing/2014/main" id="{CCB252B9-42EF-4414-AA22-2A95C18197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73" name="Picture 2">
              <a:extLst>
                <a:ext uri="{FF2B5EF4-FFF2-40B4-BE49-F238E27FC236}">
                  <a16:creationId xmlns:a16="http://schemas.microsoft.com/office/drawing/2014/main" id="{F9C2C800-C3E3-4317-A3CC-1558D71F14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AA8F7064-7CCD-631F-8082-AFEDE372052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22458" r="20226" b="1"/>
          <a:stretch/>
        </p:blipFill>
        <p:spPr>
          <a:xfrm>
            <a:off x="3611" y="10"/>
            <a:ext cx="12188389" cy="6857990"/>
          </a:xfrm>
          <a:prstGeom prst="rect">
            <a:avLst/>
          </a:prstGeom>
        </p:spPr>
      </p:pic>
      <p:grpSp>
        <p:nvGrpSpPr>
          <p:cNvPr id="275" name="Group 274">
            <a:extLst>
              <a:ext uri="{FF2B5EF4-FFF2-40B4-BE49-F238E27FC236}">
                <a16:creationId xmlns:a16="http://schemas.microsoft.com/office/drawing/2014/main" id="{15502586-682B-4EDF-9515-674BB4E1CD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72533" y="0"/>
            <a:ext cx="11455400" cy="6848476"/>
            <a:chOff x="372533" y="0"/>
            <a:chExt cx="11455400" cy="6848476"/>
          </a:xfrm>
        </p:grpSpPr>
        <p:sp>
          <p:nvSpPr>
            <p:cNvPr id="276" name="Round Diagonal Corner Rectangle 7">
              <a:extLst>
                <a:ext uri="{FF2B5EF4-FFF2-40B4-BE49-F238E27FC236}">
                  <a16:creationId xmlns:a16="http://schemas.microsoft.com/office/drawing/2014/main" id="{C4491F87-B86B-413A-ACCD-56525E5330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22867" y="766234"/>
              <a:ext cx="10346266" cy="5325532"/>
            </a:xfrm>
            <a:prstGeom prst="round2DiagRect">
              <a:avLst>
                <a:gd name="adj1" fmla="val 4147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77" name="Group 276">
              <a:extLst>
                <a:ext uri="{FF2B5EF4-FFF2-40B4-BE49-F238E27FC236}">
                  <a16:creationId xmlns:a16="http://schemas.microsoft.com/office/drawing/2014/main" id="{04A25545-7FDA-465A-8546-9D927F8286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085512" y="0"/>
              <a:ext cx="650875" cy="1730375"/>
              <a:chOff x="11347978" y="0"/>
              <a:chExt cx="650875" cy="1730375"/>
            </a:xfrm>
          </p:grpSpPr>
          <p:sp>
            <p:nvSpPr>
              <p:cNvPr id="297" name="Freeform 32">
                <a:extLst>
                  <a:ext uri="{FF2B5EF4-FFF2-40B4-BE49-F238E27FC236}">
                    <a16:creationId xmlns:a16="http://schemas.microsoft.com/office/drawing/2014/main" id="{0AC67F09-E0D9-410A-A4DE-72D31697EBC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67041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298" name="Freeform 33">
                <a:extLst>
                  <a:ext uri="{FF2B5EF4-FFF2-40B4-BE49-F238E27FC236}">
                    <a16:creationId xmlns:a16="http://schemas.microsoft.com/office/drawing/2014/main" id="{B78F2FDE-85C9-4650-919F-C35464007D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47978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299" name="Freeform 34">
                <a:extLst>
                  <a:ext uri="{FF2B5EF4-FFF2-40B4-BE49-F238E27FC236}">
                    <a16:creationId xmlns:a16="http://schemas.microsoft.com/office/drawing/2014/main" id="{57DD2F8B-5242-455C-B03F-E2F6B6732EF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14678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300" name="Freeform 37">
                <a:extLst>
                  <a:ext uri="{FF2B5EF4-FFF2-40B4-BE49-F238E27FC236}">
                    <a16:creationId xmlns:a16="http://schemas.microsoft.com/office/drawing/2014/main" id="{B8CE3E90-8A76-4CD5-B28C-D71FF37185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94053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</p:grpSp>
        <p:grpSp>
          <p:nvGrpSpPr>
            <p:cNvPr id="278" name="Group 277">
              <a:extLst>
                <a:ext uri="{FF2B5EF4-FFF2-40B4-BE49-F238E27FC236}">
                  <a16:creationId xmlns:a16="http://schemas.microsoft.com/office/drawing/2014/main" id="{4C374541-D033-4B72-A232-5461EEAD4D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flipH="1">
              <a:off x="11229445" y="4867275"/>
              <a:ext cx="598488" cy="1981201"/>
              <a:chOff x="11424178" y="4867275"/>
              <a:chExt cx="598488" cy="1981201"/>
            </a:xfrm>
          </p:grpSpPr>
          <p:sp>
            <p:nvSpPr>
              <p:cNvPr id="291" name="Freeform 35">
                <a:extLst>
                  <a:ext uri="{FF2B5EF4-FFF2-40B4-BE49-F238E27FC236}">
                    <a16:creationId xmlns:a16="http://schemas.microsoft.com/office/drawing/2014/main" id="{94766BAB-FE6E-4247-886B-736F831FEB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14666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292" name="Freeform 36">
                <a:extLst>
                  <a:ext uri="{FF2B5EF4-FFF2-40B4-BE49-F238E27FC236}">
                    <a16:creationId xmlns:a16="http://schemas.microsoft.com/office/drawing/2014/main" id="{3C954FB2-C7A0-468C-8AD2-C278DCA642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55966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293" name="Freeform 38">
                <a:extLst>
                  <a:ext uri="{FF2B5EF4-FFF2-40B4-BE49-F238E27FC236}">
                    <a16:creationId xmlns:a16="http://schemas.microsoft.com/office/drawing/2014/main" id="{F52FBFD5-A528-4DB8-A802-814A7E421D6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19441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294" name="Freeform 39">
                <a:extLst>
                  <a:ext uri="{FF2B5EF4-FFF2-40B4-BE49-F238E27FC236}">
                    <a16:creationId xmlns:a16="http://schemas.microsoft.com/office/drawing/2014/main" id="{E57CCB6D-72AF-4D41-8C6C-9750D43DC6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24178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295" name="Freeform 40">
                <a:extLst>
                  <a:ext uri="{FF2B5EF4-FFF2-40B4-BE49-F238E27FC236}">
                    <a16:creationId xmlns:a16="http://schemas.microsoft.com/office/drawing/2014/main" id="{19D203AA-CF94-405B-800C-0C79855218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32166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296" name="Rectangle 41">
                <a:extLst>
                  <a:ext uri="{FF2B5EF4-FFF2-40B4-BE49-F238E27FC236}">
                    <a16:creationId xmlns:a16="http://schemas.microsoft.com/office/drawing/2014/main" id="{7D053665-E810-419F-9D63-2A54CB4773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22653" y="6596063"/>
                <a:ext cx="23813" cy="252413"/>
              </a:xfrm>
              <a:prstGeom prst="rect">
                <a:avLst/>
              </a:pr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</p:grpSp>
        <p:grpSp>
          <p:nvGrpSpPr>
            <p:cNvPr id="279" name="Group 278">
              <a:extLst>
                <a:ext uri="{FF2B5EF4-FFF2-40B4-BE49-F238E27FC236}">
                  <a16:creationId xmlns:a16="http://schemas.microsoft.com/office/drawing/2014/main" id="{DEAF6153-6BF6-448C-81C1-2817B0F780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flipH="1">
              <a:off x="440267" y="5118101"/>
              <a:ext cx="650875" cy="1730375"/>
              <a:chOff x="118533" y="5118101"/>
              <a:chExt cx="650875" cy="1730375"/>
            </a:xfrm>
          </p:grpSpPr>
          <p:sp>
            <p:nvSpPr>
              <p:cNvPr id="287" name="Freeform 32">
                <a:extLst>
                  <a:ext uri="{FF2B5EF4-FFF2-40B4-BE49-F238E27FC236}">
                    <a16:creationId xmlns:a16="http://schemas.microsoft.com/office/drawing/2014/main" id="{A7E0D3C0-552C-4741-AFBE-E665CEA0689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237596" y="6335713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288" name="Freeform 33">
                <a:extLst>
                  <a:ext uri="{FF2B5EF4-FFF2-40B4-BE49-F238E27FC236}">
                    <a16:creationId xmlns:a16="http://schemas.microsoft.com/office/drawing/2014/main" id="{CAF96EBF-4E74-4F88-BD05-A4AE1694A4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18533" y="622141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289" name="Freeform 34">
                <a:extLst>
                  <a:ext uri="{FF2B5EF4-FFF2-40B4-BE49-F238E27FC236}">
                    <a16:creationId xmlns:a16="http://schemas.microsoft.com/office/drawing/2014/main" id="{D49C51B9-E4E4-410D-8AAB-7E308A1D45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385233" y="5118101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290" name="Freeform 37">
                <a:extLst>
                  <a:ext uri="{FF2B5EF4-FFF2-40B4-BE49-F238E27FC236}">
                    <a16:creationId xmlns:a16="http://schemas.microsoft.com/office/drawing/2014/main" id="{354F0627-1BD6-4455-967A-32DB31C82C3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464608" y="5299075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</p:grpSp>
        <p:grpSp>
          <p:nvGrpSpPr>
            <p:cNvPr id="280" name="Group 279">
              <a:extLst>
                <a:ext uri="{FF2B5EF4-FFF2-40B4-BE49-F238E27FC236}">
                  <a16:creationId xmlns:a16="http://schemas.microsoft.com/office/drawing/2014/main" id="{BC21AED9-0CB5-426C-A1C4-6EEB54805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72533" y="0"/>
              <a:ext cx="598488" cy="1981201"/>
              <a:chOff x="194733" y="0"/>
              <a:chExt cx="598488" cy="1981201"/>
            </a:xfrm>
          </p:grpSpPr>
          <p:sp>
            <p:nvSpPr>
              <p:cNvPr id="281" name="Freeform 35">
                <a:extLst>
                  <a:ext uri="{FF2B5EF4-FFF2-40B4-BE49-F238E27FC236}">
                    <a16:creationId xmlns:a16="http://schemas.microsoft.com/office/drawing/2014/main" id="{8D8A778B-9916-47AC-A28A-07F01A83F4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285221" y="0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282" name="Freeform 36">
                <a:extLst>
                  <a:ext uri="{FF2B5EF4-FFF2-40B4-BE49-F238E27FC236}">
                    <a16:creationId xmlns:a16="http://schemas.microsoft.com/office/drawing/2014/main" id="{65323B96-DF0E-463C-B290-C22D3C55324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526521" y="1141413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283" name="Freeform 38">
                <a:extLst>
                  <a:ext uri="{FF2B5EF4-FFF2-40B4-BE49-F238E27FC236}">
                    <a16:creationId xmlns:a16="http://schemas.microsoft.com/office/drawing/2014/main" id="{65A0E255-1142-422E-A62A-5044177C5A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389996" y="1792288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284" name="Freeform 39">
                <a:extLst>
                  <a:ext uri="{FF2B5EF4-FFF2-40B4-BE49-F238E27FC236}">
                    <a16:creationId xmlns:a16="http://schemas.microsoft.com/office/drawing/2014/main" id="{233A955D-DB0D-42F8-B490-E01FB9C45C3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94733" y="0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285" name="Freeform 40">
                <a:extLst>
                  <a:ext uri="{FF2B5EF4-FFF2-40B4-BE49-F238E27FC236}">
                    <a16:creationId xmlns:a16="http://schemas.microsoft.com/office/drawing/2014/main" id="{F0F0C29B-EB52-470C-AF64-FC54F5C250F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02721" y="24288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286" name="Rectangle 41">
                <a:extLst>
                  <a:ext uri="{FF2B5EF4-FFF2-40B4-BE49-F238E27FC236}">
                    <a16:creationId xmlns:a16="http://schemas.microsoft.com/office/drawing/2014/main" id="{A6C0E942-454D-483D-84FB-89308C8F15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93208" y="0"/>
                <a:ext cx="23813" cy="252413"/>
              </a:xfrm>
              <a:prstGeom prst="rect">
                <a:avLst/>
              </a:pr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</p:grp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B83EBC46-686C-50FC-FC32-4C8600544DC6}"/>
              </a:ext>
            </a:extLst>
          </p:cNvPr>
          <p:cNvSpPr txBox="1"/>
          <p:nvPr/>
        </p:nvSpPr>
        <p:spPr>
          <a:xfrm>
            <a:off x="1143001" y="1007533"/>
            <a:ext cx="9905998" cy="1092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b="1" cap="all" dirty="0">
                <a:latin typeface="+mj-lt"/>
                <a:ea typeface="+mj-ea"/>
                <a:cs typeface="+mj-cs"/>
              </a:rPr>
              <a:t>Sprint Review</a:t>
            </a:r>
            <a:endParaRPr lang="en-US" sz="6000" cap="all" dirty="0">
              <a:latin typeface="+mj-lt"/>
              <a:ea typeface="+mj-ea"/>
              <a:cs typeface="+mj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1" y="2252134"/>
            <a:ext cx="9905999" cy="3454399"/>
          </a:xfrm>
        </p:spPr>
        <p:txBody>
          <a:bodyPr vert="horz" lIns="91440" tIns="45720" rIns="91440" bIns="45720" rtlCol="0" anchor="ctr">
            <a:noAutofit/>
          </a:bodyPr>
          <a:lstStyle/>
          <a:p>
            <a:pPr marL="342900" marR="526415" lvl="0" indent="-342900">
              <a:lnSpc>
                <a:spcPct val="192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  <a:tabLst>
                <a:tab pos="520700" algn="l"/>
                <a:tab pos="521335" algn="l"/>
              </a:tabLst>
            </a:pPr>
            <a:r>
              <a:rPr lang="en-US" dirty="0">
                <a:effectLst/>
                <a:ea typeface="Symbol" panose="05050102010706020507" pitchFamily="18" charset="2"/>
                <a:cs typeface="Symbol" panose="05050102010706020507" pitchFamily="18" charset="2"/>
              </a:rPr>
              <a:t>A</a:t>
            </a:r>
            <a:r>
              <a:rPr lang="en-US" spc="-10" dirty="0">
                <a:effectLst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dirty="0">
                <a:effectLst/>
                <a:ea typeface="Symbol" panose="05050102010706020507" pitchFamily="18" charset="2"/>
                <a:cs typeface="Symbol" panose="05050102010706020507" pitchFamily="18" charset="2"/>
              </a:rPr>
              <a:t>formal</a:t>
            </a:r>
            <a:r>
              <a:rPr lang="en-US" spc="-25" dirty="0">
                <a:effectLst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dirty="0">
                <a:effectLst/>
                <a:ea typeface="Symbol" panose="05050102010706020507" pitchFamily="18" charset="2"/>
                <a:cs typeface="Symbol" panose="05050102010706020507" pitchFamily="18" charset="2"/>
              </a:rPr>
              <a:t>meeting</a:t>
            </a:r>
            <a:r>
              <a:rPr lang="en-US" spc="-15" dirty="0">
                <a:effectLst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dirty="0">
                <a:effectLst/>
                <a:ea typeface="Symbol" panose="05050102010706020507" pitchFamily="18" charset="2"/>
                <a:cs typeface="Symbol" panose="05050102010706020507" pitchFamily="18" charset="2"/>
              </a:rPr>
              <a:t>with</a:t>
            </a:r>
            <a:r>
              <a:rPr lang="en-US" spc="-15" dirty="0">
                <a:effectLst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dirty="0">
                <a:effectLst/>
                <a:ea typeface="Symbol" panose="05050102010706020507" pitchFamily="18" charset="2"/>
                <a:cs typeface="Symbol" panose="05050102010706020507" pitchFamily="18" charset="2"/>
              </a:rPr>
              <a:t>the</a:t>
            </a:r>
            <a:r>
              <a:rPr lang="en-US" spc="-25" dirty="0">
                <a:effectLst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dirty="0">
                <a:effectLst/>
                <a:ea typeface="Symbol" panose="05050102010706020507" pitchFamily="18" charset="2"/>
                <a:cs typeface="Symbol" panose="05050102010706020507" pitchFamily="18" charset="2"/>
              </a:rPr>
              <a:t>product</a:t>
            </a:r>
            <a:r>
              <a:rPr lang="en-US" spc="-25" dirty="0">
                <a:effectLst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dirty="0">
                <a:effectLst/>
                <a:ea typeface="Symbol" panose="05050102010706020507" pitchFamily="18" charset="2"/>
                <a:cs typeface="Symbol" panose="05050102010706020507" pitchFamily="18" charset="2"/>
              </a:rPr>
              <a:t>owner</a:t>
            </a:r>
            <a:r>
              <a:rPr lang="en-US" spc="-15" dirty="0">
                <a:effectLst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dirty="0">
                <a:effectLst/>
                <a:ea typeface="Symbol" panose="05050102010706020507" pitchFamily="18" charset="2"/>
                <a:cs typeface="Symbol" panose="05050102010706020507" pitchFamily="18" charset="2"/>
              </a:rPr>
              <a:t>and</a:t>
            </a:r>
            <a:r>
              <a:rPr lang="en-US" spc="-15" dirty="0">
                <a:effectLst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dirty="0">
                <a:effectLst/>
                <a:ea typeface="Symbol" panose="05050102010706020507" pitchFamily="18" charset="2"/>
                <a:cs typeface="Symbol" panose="05050102010706020507" pitchFamily="18" charset="2"/>
              </a:rPr>
              <a:t>clients</a:t>
            </a:r>
            <a:r>
              <a:rPr lang="en-US" spc="-10" dirty="0">
                <a:effectLst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dirty="0">
                <a:effectLst/>
                <a:ea typeface="Symbol" panose="05050102010706020507" pitchFamily="18" charset="2"/>
                <a:cs typeface="Symbol" panose="05050102010706020507" pitchFamily="18" charset="2"/>
              </a:rPr>
              <a:t>at</a:t>
            </a:r>
            <a:r>
              <a:rPr lang="en-US" spc="-25" dirty="0">
                <a:effectLst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dirty="0">
                <a:effectLst/>
                <a:ea typeface="Symbol" panose="05050102010706020507" pitchFamily="18" charset="2"/>
                <a:cs typeface="Symbol" panose="05050102010706020507" pitchFamily="18" charset="2"/>
              </a:rPr>
              <a:t>the end</a:t>
            </a:r>
            <a:r>
              <a:rPr lang="en-US" spc="-15" dirty="0">
                <a:effectLst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dirty="0">
                <a:effectLst/>
                <a:ea typeface="Symbol" panose="05050102010706020507" pitchFamily="18" charset="2"/>
                <a:cs typeface="Symbol" panose="05050102010706020507" pitchFamily="18" charset="2"/>
              </a:rPr>
              <a:t>of</a:t>
            </a:r>
            <a:r>
              <a:rPr lang="en-US" spc="-15" dirty="0">
                <a:effectLst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dirty="0">
                <a:effectLst/>
                <a:ea typeface="Symbol" panose="05050102010706020507" pitchFamily="18" charset="2"/>
                <a:cs typeface="Symbol" panose="05050102010706020507" pitchFamily="18" charset="2"/>
              </a:rPr>
              <a:t>each</a:t>
            </a:r>
            <a:r>
              <a:rPr lang="en-US" spc="-15" dirty="0">
                <a:effectLst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dirty="0">
                <a:effectLst/>
                <a:ea typeface="Symbol" panose="05050102010706020507" pitchFamily="18" charset="2"/>
                <a:cs typeface="Symbol" panose="05050102010706020507" pitchFamily="18" charset="2"/>
              </a:rPr>
              <a:t>Sprint</a:t>
            </a:r>
            <a:r>
              <a:rPr lang="en-US" spc="-25" dirty="0">
                <a:effectLst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dirty="0">
                <a:effectLst/>
                <a:ea typeface="Symbol" panose="05050102010706020507" pitchFamily="18" charset="2"/>
                <a:cs typeface="Symbol" panose="05050102010706020507" pitchFamily="18" charset="2"/>
              </a:rPr>
              <a:t>that showcases the work done in the sprint.</a:t>
            </a:r>
          </a:p>
          <a:p>
            <a:pPr marL="342900" marR="200660" lvl="0" indent="-342900">
              <a:lnSpc>
                <a:spcPct val="192000"/>
              </a:lnSpc>
              <a:spcBef>
                <a:spcPts val="100"/>
              </a:spcBef>
              <a:spcAft>
                <a:spcPts val="0"/>
              </a:spcAft>
              <a:buFont typeface="Symbol" panose="05050102010706020507" pitchFamily="18" charset="2"/>
              <a:buChar char=""/>
              <a:tabLst>
                <a:tab pos="520700" algn="l"/>
                <a:tab pos="521335" algn="l"/>
              </a:tabLst>
            </a:pPr>
            <a:r>
              <a:rPr lang="en-US" dirty="0">
                <a:effectLst/>
                <a:ea typeface="Symbol" panose="05050102010706020507" pitchFamily="18" charset="2"/>
                <a:cs typeface="Symbol" panose="05050102010706020507" pitchFamily="18" charset="2"/>
              </a:rPr>
              <a:t>Importance:</a:t>
            </a:r>
            <a:r>
              <a:rPr lang="en-US" spc="-30" dirty="0">
                <a:effectLst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pc="-30" dirty="0">
                <a:ea typeface="Symbol" panose="05050102010706020507" pitchFamily="18" charset="2"/>
                <a:cs typeface="Symbol" panose="05050102010706020507" pitchFamily="18" charset="2"/>
              </a:rPr>
              <a:t>F</a:t>
            </a:r>
            <a:r>
              <a:rPr lang="en-US" dirty="0">
                <a:effectLst/>
                <a:ea typeface="Symbol" panose="05050102010706020507" pitchFamily="18" charset="2"/>
                <a:cs typeface="Symbol" panose="05050102010706020507" pitchFamily="18" charset="2"/>
              </a:rPr>
              <a:t>rom</a:t>
            </a:r>
            <a:r>
              <a:rPr lang="en-US" spc="-5" dirty="0">
                <a:effectLst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dirty="0">
                <a:effectLst/>
                <a:ea typeface="Symbol" panose="05050102010706020507" pitchFamily="18" charset="2"/>
                <a:cs typeface="Symbol" panose="05050102010706020507" pitchFamily="18" charset="2"/>
              </a:rPr>
              <a:t>this</a:t>
            </a:r>
            <a:r>
              <a:rPr lang="en-US" spc="-15" dirty="0">
                <a:effectLst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dirty="0">
                <a:effectLst/>
                <a:ea typeface="Symbol" panose="05050102010706020507" pitchFamily="18" charset="2"/>
                <a:cs typeface="Symbol" panose="05050102010706020507" pitchFamily="18" charset="2"/>
              </a:rPr>
              <a:t>meeting, the</a:t>
            </a:r>
            <a:r>
              <a:rPr lang="en-US" spc="-30" dirty="0">
                <a:effectLst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dirty="0">
                <a:effectLst/>
                <a:ea typeface="Symbol" panose="05050102010706020507" pitchFamily="18" charset="2"/>
                <a:cs typeface="Symbol" panose="05050102010706020507" pitchFamily="18" charset="2"/>
              </a:rPr>
              <a:t>product</a:t>
            </a:r>
            <a:r>
              <a:rPr lang="en-US" spc="-30" dirty="0">
                <a:effectLst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dirty="0">
                <a:effectLst/>
                <a:ea typeface="Symbol" panose="05050102010706020507" pitchFamily="18" charset="2"/>
                <a:cs typeface="Symbol" panose="05050102010706020507" pitchFamily="18" charset="2"/>
              </a:rPr>
              <a:t>owner</a:t>
            </a:r>
            <a:r>
              <a:rPr lang="en-US" spc="-20" dirty="0">
                <a:effectLst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dirty="0">
                <a:effectLst/>
                <a:ea typeface="Symbol" panose="05050102010706020507" pitchFamily="18" charset="2"/>
                <a:cs typeface="Symbol" panose="05050102010706020507" pitchFamily="18" charset="2"/>
              </a:rPr>
              <a:t>will</a:t>
            </a:r>
            <a:r>
              <a:rPr lang="en-US" spc="-30" dirty="0">
                <a:effectLst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dirty="0">
                <a:effectLst/>
                <a:ea typeface="Symbol" panose="05050102010706020507" pitchFamily="18" charset="2"/>
                <a:cs typeface="Symbol" panose="05050102010706020507" pitchFamily="18" charset="2"/>
              </a:rPr>
              <a:t>officially</a:t>
            </a:r>
            <a:r>
              <a:rPr lang="en-US" spc="-20" dirty="0">
                <a:effectLst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dirty="0">
                <a:effectLst/>
                <a:ea typeface="Symbol" panose="05050102010706020507" pitchFamily="18" charset="2"/>
                <a:cs typeface="Symbol" panose="05050102010706020507" pitchFamily="18" charset="2"/>
              </a:rPr>
              <a:t>sign</a:t>
            </a:r>
            <a:r>
              <a:rPr lang="en-US" spc="-20" dirty="0">
                <a:effectLst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dirty="0">
                <a:effectLst/>
                <a:ea typeface="Symbol" panose="05050102010706020507" pitchFamily="18" charset="2"/>
                <a:cs typeface="Symbol" panose="05050102010706020507" pitchFamily="18" charset="2"/>
              </a:rPr>
              <a:t>off</a:t>
            </a:r>
            <a:r>
              <a:rPr lang="en-US" spc="-20" dirty="0">
                <a:effectLst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dirty="0">
                <a:effectLst/>
                <a:ea typeface="Symbol" panose="05050102010706020507" pitchFamily="18" charset="2"/>
                <a:cs typeface="Symbol" panose="05050102010706020507" pitchFamily="18" charset="2"/>
              </a:rPr>
              <a:t>on</a:t>
            </a:r>
            <a:r>
              <a:rPr lang="en-US" spc="-20" dirty="0">
                <a:effectLst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dirty="0">
                <a:effectLst/>
                <a:ea typeface="Symbol" panose="05050102010706020507" pitchFamily="18" charset="2"/>
                <a:cs typeface="Symbol" panose="05050102010706020507" pitchFamily="18" charset="2"/>
              </a:rPr>
              <a:t>the</a:t>
            </a:r>
            <a:r>
              <a:rPr lang="en-US" spc="-30" dirty="0">
                <a:effectLst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dirty="0">
                <a:effectLst/>
                <a:ea typeface="Symbol" panose="05050102010706020507" pitchFamily="18" charset="2"/>
                <a:cs typeface="Symbol" panose="05050102010706020507" pitchFamily="18" charset="2"/>
              </a:rPr>
              <a:t>work</a:t>
            </a:r>
            <a:r>
              <a:rPr lang="en-US" spc="-20" dirty="0">
                <a:effectLst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dirty="0">
                <a:effectLst/>
                <a:ea typeface="Symbol" panose="05050102010706020507" pitchFamily="18" charset="2"/>
                <a:cs typeface="Symbol" panose="05050102010706020507" pitchFamily="18" charset="2"/>
              </a:rPr>
              <a:t>of the sprint, or if more work is needed add it to the backlog of a future Sprint.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EAFB4E-DBB7-4F8B-C3F7-FFA0697BC743}"/>
              </a:ext>
            </a:extLst>
          </p:cNvPr>
          <p:cNvSpPr txBox="1"/>
          <p:nvPr/>
        </p:nvSpPr>
        <p:spPr>
          <a:xfrm>
            <a:off x="9783970" y="6657945"/>
            <a:ext cx="2408030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5" tooltip="https://www.hrconnect.cl/toolkit/sprint-metodo-google-testar-ideas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6" tooltip="https://creativecommons.org/licenses/by-nc-nd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BY-NC-ND</a:t>
            </a:r>
            <a:endParaRPr lang="en-US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5769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655157F-DE75-1E66-B0FC-44B2E2EB486D}"/>
              </a:ext>
            </a:extLst>
          </p:cNvPr>
          <p:cNvSpPr txBox="1"/>
          <p:nvPr/>
        </p:nvSpPr>
        <p:spPr>
          <a:xfrm>
            <a:off x="1137250" y="740098"/>
            <a:ext cx="9905998" cy="1092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b="1" cap="all" dirty="0">
                <a:latin typeface="+mj-lt"/>
                <a:ea typeface="+mj-ea"/>
                <a:cs typeface="+mj-cs"/>
              </a:rPr>
              <a:t>Sprint Retrospective</a:t>
            </a:r>
            <a:endParaRPr lang="en-US" sz="6000" cap="all" dirty="0">
              <a:latin typeface="+mj-lt"/>
              <a:ea typeface="+mj-ea"/>
              <a:cs typeface="+mj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DE2BBB-35C1-9E23-06FD-199111BA3091}"/>
              </a:ext>
            </a:extLst>
          </p:cNvPr>
          <p:cNvSpPr txBox="1"/>
          <p:nvPr/>
        </p:nvSpPr>
        <p:spPr>
          <a:xfrm>
            <a:off x="2812210" y="2056584"/>
            <a:ext cx="7090913" cy="16948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164465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  <a:tabLst>
                <a:tab pos="520700" algn="l"/>
                <a:tab pos="521335" algn="l"/>
              </a:tabLst>
            </a:pPr>
            <a:r>
              <a:rPr lang="en-US" sz="2400" dirty="0">
                <a:effectLst/>
                <a:ea typeface="Symbol" panose="05050102010706020507" pitchFamily="18" charset="2"/>
                <a:cs typeface="Symbol" panose="05050102010706020507" pitchFamily="18" charset="2"/>
              </a:rPr>
              <a:t>A</a:t>
            </a:r>
            <a:r>
              <a:rPr lang="en-US" sz="2400" spc="-15" dirty="0">
                <a:effectLst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2400" dirty="0">
                <a:effectLst/>
                <a:ea typeface="Symbol" panose="05050102010706020507" pitchFamily="18" charset="2"/>
                <a:cs typeface="Symbol" panose="05050102010706020507" pitchFamily="18" charset="2"/>
              </a:rPr>
              <a:t>meeting</a:t>
            </a:r>
            <a:r>
              <a:rPr lang="en-US" sz="2400" spc="-20" dirty="0">
                <a:effectLst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2400" dirty="0">
                <a:effectLst/>
                <a:ea typeface="Symbol" panose="05050102010706020507" pitchFamily="18" charset="2"/>
                <a:cs typeface="Symbol" panose="05050102010706020507" pitchFamily="18" charset="2"/>
              </a:rPr>
              <a:t>facilitated</a:t>
            </a:r>
            <a:r>
              <a:rPr lang="en-US" sz="2400" spc="-20" dirty="0">
                <a:effectLst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2400" dirty="0">
                <a:effectLst/>
                <a:ea typeface="Symbol" panose="05050102010706020507" pitchFamily="18" charset="2"/>
                <a:cs typeface="Symbol" panose="05050102010706020507" pitchFamily="18" charset="2"/>
              </a:rPr>
              <a:t>by the</a:t>
            </a:r>
            <a:r>
              <a:rPr lang="en-US" sz="2400" spc="-30" dirty="0">
                <a:effectLst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2400" dirty="0">
                <a:effectLst/>
                <a:ea typeface="Symbol" panose="05050102010706020507" pitchFamily="18" charset="2"/>
                <a:cs typeface="Symbol" panose="05050102010706020507" pitchFamily="18" charset="2"/>
              </a:rPr>
              <a:t>Scrum</a:t>
            </a:r>
            <a:r>
              <a:rPr lang="en-US" sz="2400" spc="-30" dirty="0">
                <a:effectLst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2400" dirty="0">
                <a:effectLst/>
                <a:ea typeface="Symbol" panose="05050102010706020507" pitchFamily="18" charset="2"/>
                <a:cs typeface="Symbol" panose="05050102010706020507" pitchFamily="18" charset="2"/>
              </a:rPr>
              <a:t>Master</a:t>
            </a:r>
            <a:r>
              <a:rPr lang="en-US" sz="2400" spc="-20" dirty="0">
                <a:effectLst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2400" dirty="0">
                <a:effectLst/>
                <a:ea typeface="Symbol" panose="05050102010706020507" pitchFamily="18" charset="2"/>
                <a:cs typeface="Symbol" panose="05050102010706020507" pitchFamily="18" charset="2"/>
              </a:rPr>
              <a:t>where</a:t>
            </a:r>
            <a:r>
              <a:rPr lang="en-US" sz="2400" spc="-30" dirty="0">
                <a:effectLst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2400" dirty="0">
                <a:effectLst/>
                <a:ea typeface="Symbol" panose="05050102010706020507" pitchFamily="18" charset="2"/>
                <a:cs typeface="Symbol" panose="05050102010706020507" pitchFamily="18" charset="2"/>
              </a:rPr>
              <a:t>the</a:t>
            </a:r>
            <a:r>
              <a:rPr lang="en-US" sz="2400" spc="-5" dirty="0">
                <a:effectLst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2400" dirty="0">
                <a:effectLst/>
                <a:ea typeface="Symbol" panose="05050102010706020507" pitchFamily="18" charset="2"/>
                <a:cs typeface="Symbol" panose="05050102010706020507" pitchFamily="18" charset="2"/>
              </a:rPr>
              <a:t>Scrum</a:t>
            </a:r>
            <a:r>
              <a:rPr lang="en-US" sz="2400" spc="-30" dirty="0">
                <a:effectLst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2400" dirty="0">
                <a:effectLst/>
                <a:ea typeface="Symbol" panose="05050102010706020507" pitchFamily="18" charset="2"/>
                <a:cs typeface="Symbol" panose="05050102010706020507" pitchFamily="18" charset="2"/>
              </a:rPr>
              <a:t>Team</a:t>
            </a:r>
            <a:r>
              <a:rPr lang="en-US" sz="2400" spc="-30" dirty="0">
                <a:effectLst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2400" dirty="0">
                <a:effectLst/>
                <a:ea typeface="Symbol" panose="05050102010706020507" pitchFamily="18" charset="2"/>
                <a:cs typeface="Symbol" panose="05050102010706020507" pitchFamily="18" charset="2"/>
              </a:rPr>
              <a:t>reflects</a:t>
            </a:r>
            <a:r>
              <a:rPr lang="en-US" sz="2400" spc="-15" dirty="0">
                <a:effectLst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2400" dirty="0">
                <a:effectLst/>
                <a:ea typeface="Symbol" panose="05050102010706020507" pitchFamily="18" charset="2"/>
                <a:cs typeface="Symbol" panose="05050102010706020507" pitchFamily="18" charset="2"/>
              </a:rPr>
              <a:t>on</a:t>
            </a:r>
            <a:r>
              <a:rPr lang="en-US" sz="2400" spc="-20" dirty="0">
                <a:effectLst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2400" dirty="0">
                <a:effectLst/>
                <a:ea typeface="Symbol" panose="05050102010706020507" pitchFamily="18" charset="2"/>
                <a:cs typeface="Symbol" panose="05050102010706020507" pitchFamily="18" charset="2"/>
              </a:rPr>
              <a:t>the</a:t>
            </a:r>
            <a:r>
              <a:rPr lang="en-US" sz="2400" spc="-5" dirty="0">
                <a:effectLst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2400" dirty="0">
                <a:effectLst/>
                <a:ea typeface="Symbol" panose="05050102010706020507" pitchFamily="18" charset="2"/>
                <a:cs typeface="Symbol" panose="05050102010706020507" pitchFamily="18" charset="2"/>
              </a:rPr>
              <a:t>efforts during the Sprint before going into a new Sprint.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A5CB01-B504-9246-D2D2-B180A4DBE4EE}"/>
              </a:ext>
            </a:extLst>
          </p:cNvPr>
          <p:cNvSpPr txBox="1"/>
          <p:nvPr/>
        </p:nvSpPr>
        <p:spPr>
          <a:xfrm>
            <a:off x="1930876" y="3975693"/>
            <a:ext cx="8853579" cy="16947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164465" lv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tabLst>
                <a:tab pos="520700" algn="l"/>
                <a:tab pos="521335" algn="l"/>
              </a:tabLst>
            </a:pPr>
            <a:r>
              <a:rPr lang="en-US" sz="2400" dirty="0">
                <a:effectLst/>
                <a:ea typeface="Symbol" panose="05050102010706020507" pitchFamily="18" charset="2"/>
                <a:cs typeface="Symbol" panose="05050102010706020507" pitchFamily="18" charset="2"/>
              </a:rPr>
              <a:t>Importance:</a:t>
            </a:r>
            <a:r>
              <a:rPr lang="en-US" sz="2400" spc="-30" dirty="0">
                <a:effectLst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2400" dirty="0">
                <a:effectLst/>
                <a:ea typeface="Symbol" panose="05050102010706020507" pitchFamily="18" charset="2"/>
                <a:cs typeface="Symbol" panose="05050102010706020507" pitchFamily="18" charset="2"/>
              </a:rPr>
              <a:t>Allows</a:t>
            </a:r>
            <a:r>
              <a:rPr lang="en-US" sz="2400" spc="-15" dirty="0">
                <a:effectLst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2400" dirty="0">
                <a:effectLst/>
                <a:ea typeface="Symbol" panose="05050102010706020507" pitchFamily="18" charset="2"/>
                <a:cs typeface="Symbol" panose="05050102010706020507" pitchFamily="18" charset="2"/>
              </a:rPr>
              <a:t>the</a:t>
            </a:r>
            <a:r>
              <a:rPr lang="en-US" sz="2400" spc="-5" dirty="0">
                <a:effectLst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2400" dirty="0">
                <a:effectLst/>
                <a:ea typeface="Symbol" panose="05050102010706020507" pitchFamily="18" charset="2"/>
                <a:cs typeface="Symbol" panose="05050102010706020507" pitchFamily="18" charset="2"/>
              </a:rPr>
              <a:t>team</a:t>
            </a:r>
            <a:r>
              <a:rPr lang="en-US" sz="2400" spc="-5" dirty="0">
                <a:effectLst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2400" dirty="0">
                <a:effectLst/>
                <a:ea typeface="Symbol" panose="05050102010706020507" pitchFamily="18" charset="2"/>
                <a:cs typeface="Symbol" panose="05050102010706020507" pitchFamily="18" charset="2"/>
              </a:rPr>
              <a:t>to</a:t>
            </a:r>
            <a:r>
              <a:rPr lang="en-US" sz="2400" spc="-20" dirty="0">
                <a:effectLst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2400" dirty="0">
                <a:effectLst/>
                <a:ea typeface="Symbol" panose="05050102010706020507" pitchFamily="18" charset="2"/>
                <a:cs typeface="Symbol" panose="05050102010706020507" pitchFamily="18" charset="2"/>
              </a:rPr>
              <a:t>re-evaluate</a:t>
            </a:r>
            <a:r>
              <a:rPr lang="en-US" sz="2400" spc="-30" dirty="0">
                <a:effectLst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2400" dirty="0">
                <a:effectLst/>
                <a:ea typeface="Symbol" panose="05050102010706020507" pitchFamily="18" charset="2"/>
                <a:cs typeface="Symbol" panose="05050102010706020507" pitchFamily="18" charset="2"/>
              </a:rPr>
              <a:t>what</a:t>
            </a:r>
            <a:r>
              <a:rPr lang="en-US" sz="2400" spc="-5" dirty="0">
                <a:effectLst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2400" dirty="0">
                <a:effectLst/>
                <a:ea typeface="Symbol" panose="05050102010706020507" pitchFamily="18" charset="2"/>
                <a:cs typeface="Symbol" panose="05050102010706020507" pitchFamily="18" charset="2"/>
              </a:rPr>
              <a:t>they</a:t>
            </a:r>
            <a:r>
              <a:rPr lang="en-US" sz="2400" spc="-20" dirty="0">
                <a:effectLst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2400" dirty="0">
                <a:effectLst/>
                <a:ea typeface="Symbol" panose="05050102010706020507" pitchFamily="18" charset="2"/>
                <a:cs typeface="Symbol" panose="05050102010706020507" pitchFamily="18" charset="2"/>
              </a:rPr>
              <a:t>did</a:t>
            </a:r>
            <a:r>
              <a:rPr lang="en-US" sz="2400" spc="-20" dirty="0">
                <a:effectLst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2400" dirty="0">
                <a:effectLst/>
                <a:ea typeface="Symbol" panose="05050102010706020507" pitchFamily="18" charset="2"/>
                <a:cs typeface="Symbol" panose="05050102010706020507" pitchFamily="18" charset="2"/>
              </a:rPr>
              <a:t>well</a:t>
            </a:r>
            <a:r>
              <a:rPr lang="en-US" sz="2400" spc="-30" dirty="0">
                <a:effectLst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2400" dirty="0">
                <a:effectLst/>
                <a:ea typeface="Symbol" panose="05050102010706020507" pitchFamily="18" charset="2"/>
                <a:cs typeface="Symbol" panose="05050102010706020507" pitchFamily="18" charset="2"/>
              </a:rPr>
              <a:t>and</a:t>
            </a:r>
            <a:r>
              <a:rPr lang="en-US" sz="2400" spc="-20" dirty="0">
                <a:effectLst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2400" dirty="0">
                <a:effectLst/>
                <a:ea typeface="Symbol" panose="05050102010706020507" pitchFamily="18" charset="2"/>
                <a:cs typeface="Symbol" panose="05050102010706020507" pitchFamily="18" charset="2"/>
              </a:rPr>
              <a:t>what</a:t>
            </a:r>
            <a:r>
              <a:rPr lang="en-US" sz="2400" spc="-30" dirty="0">
                <a:effectLst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2400" dirty="0">
                <a:effectLst/>
                <a:ea typeface="Symbol" panose="05050102010706020507" pitchFamily="18" charset="2"/>
                <a:cs typeface="Symbol" panose="05050102010706020507" pitchFamily="18" charset="2"/>
              </a:rPr>
              <a:t>they</a:t>
            </a:r>
            <a:r>
              <a:rPr lang="en-US" sz="2400" spc="-20" dirty="0">
                <a:effectLst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2400" dirty="0">
                <a:effectLst/>
                <a:ea typeface="Symbol" panose="05050102010706020507" pitchFamily="18" charset="2"/>
                <a:cs typeface="Symbol" panose="05050102010706020507" pitchFamily="18" charset="2"/>
              </a:rPr>
              <a:t>did</a:t>
            </a:r>
            <a:r>
              <a:rPr lang="en-US" sz="2400" spc="-20" dirty="0">
                <a:effectLst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z="2400" dirty="0">
                <a:effectLst/>
                <a:ea typeface="Symbol" panose="05050102010706020507" pitchFamily="18" charset="2"/>
                <a:cs typeface="Symbol" panose="05050102010706020507" pitchFamily="18" charset="2"/>
              </a:rPr>
              <a:t>poorly on so that they can learn from the experience and continue to grow as a team.</a:t>
            </a:r>
          </a:p>
        </p:txBody>
      </p:sp>
    </p:spTree>
    <p:extLst>
      <p:ext uri="{BB962C8B-B14F-4D97-AF65-F5344CB8AC3E}">
        <p14:creationId xmlns:p14="http://schemas.microsoft.com/office/powerpoint/2010/main" val="250944949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104C6BCC-A38B-4625-90E6-7D3BBA3909AE}">
  <ds:schemaRefs>
    <ds:schemaRef ds:uri="http://schemas.microsoft.com/office/2006/metadata/contentType"/>
    <ds:schemaRef ds:uri="http://schemas.microsoft.com/office/2006/metadata/properties/metaAttributes"/>
    <ds:schemaRef ds:uri="http://www.w3.org/2000/xmlns/"/>
    <ds:schemaRef ds:uri="http://www.w3.org/2001/XMLSchema"/>
    <ds:schemaRef ds:uri="71af3243-3dd4-4a8d-8c0d-dd76da1f02a5"/>
    <ds:schemaRef ds:uri="16c05727-aa75-4e4a-9b5f-8a80a1165891"/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096F0E7-E7B5-406E-8E94-F0043B2AC7F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C41CBB0-BAA0-4983-8F2B-E10AF3358DA8}">
  <ds:schemaRefs>
    <ds:schemaRef ds:uri="http://purl.org/dc/terms/"/>
    <ds:schemaRef ds:uri="71af3243-3dd4-4a8d-8c0d-dd76da1f02a5"/>
    <ds:schemaRef ds:uri="http://schemas.microsoft.com/office/2006/documentManagement/types"/>
    <ds:schemaRef ds:uri="http://purl.org/dc/elements/1.1/"/>
    <ds:schemaRef ds:uri="http://www.w3.org/XML/1998/namespace"/>
    <ds:schemaRef ds:uri="http://schemas.microsoft.com/office/infopath/2007/PartnerControls"/>
    <ds:schemaRef ds:uri="http://purl.org/dc/dcmitype/"/>
    <ds:schemaRef ds:uri="http://schemas.openxmlformats.org/package/2006/metadata/core-properties"/>
    <ds:schemaRef ds:uri="16c05727-aa75-4e4a-9b5f-8a80a1165891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217</TotalTime>
  <Words>804</Words>
  <Application>Microsoft Macintosh PowerPoint</Application>
  <PresentationFormat>Widescreen</PresentationFormat>
  <Paragraphs>63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Calibri</vt:lpstr>
      <vt:lpstr>Symbol</vt:lpstr>
      <vt:lpstr>TimesNewRomanPSMT</vt:lpstr>
      <vt:lpstr>Tw Cen MT</vt:lpstr>
      <vt:lpstr>Circuit</vt:lpstr>
      <vt:lpstr>Scrum-agile Teams &amp; Roles</vt:lpstr>
      <vt:lpstr>Product Owner</vt:lpstr>
      <vt:lpstr>Scrum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SNHU Travel Waterfall VS. Agile Approach</vt:lpstr>
      <vt:lpstr>PowerPoint Presentation</vt:lpstr>
      <vt:lpstr>Waterfall VS. Agile Approach Reflection</vt:lpstr>
      <vt:lpstr>PowerPoint Presentation</vt:lpstr>
      <vt:lpstr> References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Scrum-agile Team Roles</dc:title>
  <dc:creator>Brown, Tayla S</dc:creator>
  <cp:lastModifiedBy>Brown, Joshua</cp:lastModifiedBy>
  <cp:revision>2</cp:revision>
  <dcterms:created xsi:type="dcterms:W3CDTF">2023-04-14T03:58:50Z</dcterms:created>
  <dcterms:modified xsi:type="dcterms:W3CDTF">2023-04-16T12:49:51Z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